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1082" r:id="rId2"/>
    <p:sldId id="1080" r:id="rId3"/>
    <p:sldId id="1081" r:id="rId4"/>
    <p:sldId id="1083" r:id="rId5"/>
    <p:sldId id="1084" r:id="rId6"/>
  </p:sldIdLst>
  <p:sldSz cx="9144000" cy="6858000" type="screen4x3"/>
  <p:notesSz cx="6858000" cy="9144000"/>
  <p:defaultTextStyle>
    <a:defPPr>
      <a:defRPr lang="en-US"/>
    </a:defPPr>
    <a:lvl1pPr algn="l" rtl="0" fontAlgn="base">
      <a:spcBef>
        <a:spcPct val="0"/>
      </a:spcBef>
      <a:spcAft>
        <a:spcPct val="0"/>
      </a:spcAft>
      <a:defRPr sz="2400" b="1" kern="1200">
        <a:solidFill>
          <a:schemeClr val="bg1"/>
        </a:solidFill>
        <a:latin typeface="Arial" charset="0"/>
        <a:ea typeface="+mn-ea"/>
        <a:cs typeface="+mn-cs"/>
      </a:defRPr>
    </a:lvl1pPr>
    <a:lvl2pPr marL="457200" algn="l" rtl="0" fontAlgn="base">
      <a:spcBef>
        <a:spcPct val="0"/>
      </a:spcBef>
      <a:spcAft>
        <a:spcPct val="0"/>
      </a:spcAft>
      <a:defRPr sz="2400" b="1" kern="1200">
        <a:solidFill>
          <a:schemeClr val="bg1"/>
        </a:solidFill>
        <a:latin typeface="Arial" charset="0"/>
        <a:ea typeface="+mn-ea"/>
        <a:cs typeface="+mn-cs"/>
      </a:defRPr>
    </a:lvl2pPr>
    <a:lvl3pPr marL="914400" algn="l" rtl="0" fontAlgn="base">
      <a:spcBef>
        <a:spcPct val="0"/>
      </a:spcBef>
      <a:spcAft>
        <a:spcPct val="0"/>
      </a:spcAft>
      <a:defRPr sz="2400" b="1" kern="1200">
        <a:solidFill>
          <a:schemeClr val="bg1"/>
        </a:solidFill>
        <a:latin typeface="Arial" charset="0"/>
        <a:ea typeface="+mn-ea"/>
        <a:cs typeface="+mn-cs"/>
      </a:defRPr>
    </a:lvl3pPr>
    <a:lvl4pPr marL="1371600" algn="l" rtl="0" fontAlgn="base">
      <a:spcBef>
        <a:spcPct val="0"/>
      </a:spcBef>
      <a:spcAft>
        <a:spcPct val="0"/>
      </a:spcAft>
      <a:defRPr sz="2400" b="1" kern="1200">
        <a:solidFill>
          <a:schemeClr val="bg1"/>
        </a:solidFill>
        <a:latin typeface="Arial" charset="0"/>
        <a:ea typeface="+mn-ea"/>
        <a:cs typeface="+mn-cs"/>
      </a:defRPr>
    </a:lvl4pPr>
    <a:lvl5pPr marL="1828800" algn="l" rtl="0" fontAlgn="base">
      <a:spcBef>
        <a:spcPct val="0"/>
      </a:spcBef>
      <a:spcAft>
        <a:spcPct val="0"/>
      </a:spcAft>
      <a:defRPr sz="2400" b="1" kern="1200">
        <a:solidFill>
          <a:schemeClr val="bg1"/>
        </a:solidFill>
        <a:latin typeface="Arial" charset="0"/>
        <a:ea typeface="+mn-ea"/>
        <a:cs typeface="+mn-cs"/>
      </a:defRPr>
    </a:lvl5pPr>
    <a:lvl6pPr marL="2286000" algn="l" defTabSz="914400" rtl="0" eaLnBrk="1" latinLnBrk="0" hangingPunct="1">
      <a:defRPr sz="2400" b="1" kern="1200">
        <a:solidFill>
          <a:schemeClr val="bg1"/>
        </a:solidFill>
        <a:latin typeface="Arial" charset="0"/>
        <a:ea typeface="+mn-ea"/>
        <a:cs typeface="+mn-cs"/>
      </a:defRPr>
    </a:lvl6pPr>
    <a:lvl7pPr marL="2743200" algn="l" defTabSz="914400" rtl="0" eaLnBrk="1" latinLnBrk="0" hangingPunct="1">
      <a:defRPr sz="2400" b="1" kern="1200">
        <a:solidFill>
          <a:schemeClr val="bg1"/>
        </a:solidFill>
        <a:latin typeface="Arial" charset="0"/>
        <a:ea typeface="+mn-ea"/>
        <a:cs typeface="+mn-cs"/>
      </a:defRPr>
    </a:lvl7pPr>
    <a:lvl8pPr marL="3200400" algn="l" defTabSz="914400" rtl="0" eaLnBrk="1" latinLnBrk="0" hangingPunct="1">
      <a:defRPr sz="2400" b="1" kern="1200">
        <a:solidFill>
          <a:schemeClr val="bg1"/>
        </a:solidFill>
        <a:latin typeface="Arial" charset="0"/>
        <a:ea typeface="+mn-ea"/>
        <a:cs typeface="+mn-cs"/>
      </a:defRPr>
    </a:lvl8pPr>
    <a:lvl9pPr marL="3657600" algn="l" defTabSz="914400" rtl="0" eaLnBrk="1" latinLnBrk="0" hangingPunct="1">
      <a:defRPr sz="2400" b="1"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66FF33"/>
    <a:srgbClr val="66FF66"/>
    <a:srgbClr val="FF66FF"/>
    <a:srgbClr val="FF3399"/>
    <a:srgbClr val="009900"/>
    <a:srgbClr val="CC0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07" autoAdjust="0"/>
    <p:restoredTop sz="87587" autoAdjust="0"/>
  </p:normalViewPr>
  <p:slideViewPr>
    <p:cSldViewPr>
      <p:cViewPr>
        <p:scale>
          <a:sx n="66" d="100"/>
          <a:sy n="66" d="100"/>
        </p:scale>
        <p:origin x="-360" y="-72"/>
      </p:cViewPr>
      <p:guideLst>
        <p:guide orient="horz" pos="1056"/>
        <p:guide orient="horz" pos="1632"/>
        <p:guide pos="3408"/>
        <p:guide pos="18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0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89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en-US"/>
          </a:p>
        </p:txBody>
      </p:sp>
      <p:sp>
        <p:nvSpPr>
          <p:cNvPr id="11089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a:p>
        </p:txBody>
      </p:sp>
      <p:sp>
        <p:nvSpPr>
          <p:cNvPr id="11089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089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89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US"/>
          </a:p>
        </p:txBody>
      </p:sp>
      <p:sp>
        <p:nvSpPr>
          <p:cNvPr id="11089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05F6CC5C-4210-41BD-8414-47CD64BBFA2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3A3E37-6DDA-465F-B1ED-2B70F7A91A55}" type="slidenum">
              <a:rPr lang="en-US"/>
              <a:pPr/>
              <a:t>1</a:t>
            </a:fld>
            <a:endParaRPr lang="en-US"/>
          </a:p>
        </p:txBody>
      </p:sp>
      <p:sp>
        <p:nvSpPr>
          <p:cNvPr id="1502210" name="Rectangle 2"/>
          <p:cNvSpPr>
            <a:spLocks noRot="1" noChangeArrowheads="1" noTextEdit="1"/>
          </p:cNvSpPr>
          <p:nvPr>
            <p:ph type="sldImg"/>
          </p:nvPr>
        </p:nvSpPr>
        <p:spPr>
          <a:ln/>
        </p:spPr>
      </p:sp>
      <p:sp>
        <p:nvSpPr>
          <p:cNvPr id="1502211" name="Rectangle 3"/>
          <p:cNvSpPr>
            <a:spLocks noGrp="1" noChangeArrowheads="1"/>
          </p:cNvSpPr>
          <p:nvPr>
            <p:ph type="body" idx="1"/>
          </p:nvPr>
        </p:nvSpPr>
        <p:spPr/>
        <p:txBody>
          <a:bodyPr/>
          <a:lstStyle/>
          <a:p>
            <a:r>
              <a:rPr lang="en-US"/>
              <a:t>This is a standard disclaimer, to remind you that you, as captain, are responsible for the safety of your boat and crew, not some instrument, book or course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E08CF6-9582-445A-899F-E9DF4A9CED96}" type="slidenum">
              <a:rPr lang="en-US"/>
              <a:pPr/>
              <a:t>2</a:t>
            </a:fld>
            <a:endParaRPr lang="en-US"/>
          </a:p>
        </p:txBody>
      </p:sp>
      <p:sp>
        <p:nvSpPr>
          <p:cNvPr id="1488898" name="Rectangle 2"/>
          <p:cNvSpPr>
            <a:spLocks noRot="1" noChangeArrowheads="1" noTextEdit="1"/>
          </p:cNvSpPr>
          <p:nvPr>
            <p:ph type="sldImg"/>
          </p:nvPr>
        </p:nvSpPr>
        <p:spPr>
          <a:ln/>
        </p:spPr>
      </p:sp>
      <p:sp>
        <p:nvSpPr>
          <p:cNvPr id="1488899" name="Rectangle 3"/>
          <p:cNvSpPr>
            <a:spLocks noGrp="1" noChangeArrowheads="1"/>
          </p:cNvSpPr>
          <p:nvPr>
            <p:ph type="body" idx="1"/>
          </p:nvPr>
        </p:nvSpPr>
        <p:spPr/>
        <p:txBody>
          <a:bodyPr/>
          <a:lstStyle/>
          <a:p>
            <a:r>
              <a:rPr 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D017DB-6419-4335-8311-72059EC3D1F1}" type="slidenum">
              <a:rPr lang="en-US"/>
              <a:pPr/>
              <a:t>3</a:t>
            </a:fld>
            <a:endParaRPr lang="en-US"/>
          </a:p>
        </p:txBody>
      </p:sp>
      <p:sp>
        <p:nvSpPr>
          <p:cNvPr id="1496066" name="Rectangle 2"/>
          <p:cNvSpPr>
            <a:spLocks noRot="1" noChangeArrowheads="1" noTextEdit="1"/>
          </p:cNvSpPr>
          <p:nvPr>
            <p:ph type="sldImg"/>
          </p:nvPr>
        </p:nvSpPr>
        <p:spPr>
          <a:ln/>
        </p:spPr>
      </p:sp>
      <p:sp>
        <p:nvSpPr>
          <p:cNvPr id="1496067" name="Rectangle 3"/>
          <p:cNvSpPr>
            <a:spLocks noGrp="1" noChangeArrowheads="1"/>
          </p:cNvSpPr>
          <p:nvPr>
            <p:ph type="body" idx="1"/>
          </p:nvPr>
        </p:nvSpPr>
        <p:spPr/>
        <p:txBody>
          <a:bodyPr/>
          <a:lstStyle/>
          <a:p>
            <a:r>
              <a:rPr lang="en-US"/>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4D4DFB-1B42-4FC3-BBF6-C765C06EED31}" type="slidenum">
              <a:rPr lang="en-US"/>
              <a:pPr/>
              <a:t>4</a:t>
            </a:fld>
            <a:endParaRPr lang="en-US"/>
          </a:p>
        </p:txBody>
      </p:sp>
      <p:sp>
        <p:nvSpPr>
          <p:cNvPr id="1504258" name="Rectangle 2"/>
          <p:cNvSpPr>
            <a:spLocks noRot="1" noChangeArrowheads="1" noTextEdit="1"/>
          </p:cNvSpPr>
          <p:nvPr>
            <p:ph type="sldImg"/>
          </p:nvPr>
        </p:nvSpPr>
        <p:spPr>
          <a:ln/>
        </p:spPr>
      </p:sp>
      <p:sp>
        <p:nvSpPr>
          <p:cNvPr id="1504259" name="Rectangle 3"/>
          <p:cNvSpPr>
            <a:spLocks noGrp="1" noChangeArrowheads="1"/>
          </p:cNvSpPr>
          <p:nvPr>
            <p:ph type="body" idx="1"/>
          </p:nvPr>
        </p:nvSpPr>
        <p:spPr/>
        <p:txBody>
          <a:bodyPr/>
          <a:lstStyle/>
          <a:p>
            <a:r>
              <a:rPr lang="en-US"/>
              <a:t>This is the 1</a:t>
            </a:r>
            <a:r>
              <a:rPr lang="en-US" baseline="30000"/>
              <a:t>st</a:t>
            </a:r>
            <a:r>
              <a:rPr lang="en-US"/>
              <a:t> method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BD4B8-919A-4622-BE03-E8F95965FBE0}" type="slidenum">
              <a:rPr lang="en-US"/>
              <a:pPr/>
              <a:t>5</a:t>
            </a:fld>
            <a:endParaRPr lang="en-US"/>
          </a:p>
        </p:txBody>
      </p:sp>
      <p:sp>
        <p:nvSpPr>
          <p:cNvPr id="1506306" name="Rectangle 2"/>
          <p:cNvSpPr>
            <a:spLocks noRot="1" noChangeArrowheads="1" noTextEdit="1"/>
          </p:cNvSpPr>
          <p:nvPr>
            <p:ph type="sldImg"/>
          </p:nvPr>
        </p:nvSpPr>
        <p:spPr>
          <a:ln/>
        </p:spPr>
      </p:sp>
      <p:sp>
        <p:nvSpPr>
          <p:cNvPr id="1506307" name="Rectangle 3"/>
          <p:cNvSpPr>
            <a:spLocks noGrp="1" noChangeArrowheads="1"/>
          </p:cNvSpPr>
          <p:nvPr>
            <p:ph type="body" idx="1"/>
          </p:nvPr>
        </p:nvSpPr>
        <p:spPr/>
        <p:txBody>
          <a:bodyPr/>
          <a:lstStyle/>
          <a:p>
            <a:r>
              <a:rPr lang="en-US"/>
              <a:t>This is the 1</a:t>
            </a:r>
            <a:r>
              <a:rPr lang="en-US" baseline="30000"/>
              <a:t>st</a:t>
            </a:r>
            <a:r>
              <a:rPr lang="en-US"/>
              <a:t> method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t>Rev A GPSMAP 76  Sampler </a:t>
            </a:r>
            <a:br>
              <a:rPr lang="en-US"/>
            </a:br>
            <a:r>
              <a:rPr lang="en-US"/>
              <a:t>copyright pending</a:t>
            </a:r>
          </a:p>
        </p:txBody>
      </p:sp>
      <p:sp>
        <p:nvSpPr>
          <p:cNvPr id="5" name="Footer Placeholder 4"/>
          <p:cNvSpPr>
            <a:spLocks noGrp="1"/>
          </p:cNvSpPr>
          <p:nvPr>
            <p:ph type="ftr" sz="quarter" idx="11"/>
          </p:nvPr>
        </p:nvSpPr>
        <p:spPr/>
        <p:txBody>
          <a:bodyPr/>
          <a:lstStyle>
            <a:lvl1pPr>
              <a:defRPr/>
            </a:lvl1pPr>
          </a:lstStyle>
          <a:p>
            <a:r>
              <a:rPr lang="en-US"/>
              <a:t>®The USPS Ensign (Flag Design), "Wheel-and-Flag Design", "Officer Trident Design ",”United States Power Squadrons",</a:t>
            </a:r>
            <a:br>
              <a:rPr lang="en-US"/>
            </a:br>
            <a:r>
              <a:rPr lang="en-US"/>
              <a:t> "USPS", "The Ensign", "the Squadron" with flag graphic,  "Boat Smart", "Jet Smart", and "America's Boating Club" </a:t>
            </a:r>
            <a:br>
              <a:rPr lang="en-US"/>
            </a:br>
            <a:r>
              <a:rPr lang="en-US"/>
              <a:t>are registered trademarks of United States Power Squadrons. </a:t>
            </a:r>
          </a:p>
        </p:txBody>
      </p:sp>
      <p:sp>
        <p:nvSpPr>
          <p:cNvPr id="6" name="Slide Number Placeholder 5"/>
          <p:cNvSpPr>
            <a:spLocks noGrp="1"/>
          </p:cNvSpPr>
          <p:nvPr>
            <p:ph type="sldNum" sz="quarter" idx="12"/>
          </p:nvPr>
        </p:nvSpPr>
        <p:spPr/>
        <p:txBody>
          <a:bodyPr/>
          <a:lstStyle>
            <a:lvl1pPr>
              <a:defRPr/>
            </a:lvl1pPr>
          </a:lstStyle>
          <a:p>
            <a:fld id="{6B631FB4-4EE9-48B2-9838-6996E7E3D1BC}" type="slidenum">
              <a:rPr lang="en-US"/>
              <a:pPr/>
              <a:t>‹#›</a:t>
            </a:fld>
            <a:r>
              <a:rPr lang="en-US"/>
              <a:t>/5</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Rev A GPSMAP 76  Sampler </a:t>
            </a:r>
            <a:br>
              <a:rPr lang="en-US"/>
            </a:br>
            <a:r>
              <a:rPr lang="en-US"/>
              <a:t>copyright pending</a:t>
            </a:r>
          </a:p>
        </p:txBody>
      </p:sp>
      <p:sp>
        <p:nvSpPr>
          <p:cNvPr id="5" name="Footer Placeholder 4"/>
          <p:cNvSpPr>
            <a:spLocks noGrp="1"/>
          </p:cNvSpPr>
          <p:nvPr>
            <p:ph type="ftr" sz="quarter" idx="11"/>
          </p:nvPr>
        </p:nvSpPr>
        <p:spPr/>
        <p:txBody>
          <a:bodyPr/>
          <a:lstStyle>
            <a:lvl1pPr>
              <a:defRPr/>
            </a:lvl1pPr>
          </a:lstStyle>
          <a:p>
            <a:r>
              <a:rPr lang="en-US"/>
              <a:t>®The USPS Ensign (Flag Design), "Wheel-and-Flag Design", "Officer Trident Design ",”United States Power Squadrons",</a:t>
            </a:r>
            <a:br>
              <a:rPr lang="en-US"/>
            </a:br>
            <a:r>
              <a:rPr lang="en-US"/>
              <a:t> "USPS", "The Ensign", "the Squadron" with flag graphic,  "Boat Smart", "Jet Smart", and "America's Boating Club" </a:t>
            </a:r>
            <a:br>
              <a:rPr lang="en-US"/>
            </a:br>
            <a:r>
              <a:rPr lang="en-US"/>
              <a:t>are registered trademarks of United States Power Squadrons. </a:t>
            </a:r>
          </a:p>
        </p:txBody>
      </p:sp>
      <p:sp>
        <p:nvSpPr>
          <p:cNvPr id="6" name="Slide Number Placeholder 5"/>
          <p:cNvSpPr>
            <a:spLocks noGrp="1"/>
          </p:cNvSpPr>
          <p:nvPr>
            <p:ph type="sldNum" sz="quarter" idx="12"/>
          </p:nvPr>
        </p:nvSpPr>
        <p:spPr/>
        <p:txBody>
          <a:bodyPr/>
          <a:lstStyle>
            <a:lvl1pPr>
              <a:defRPr/>
            </a:lvl1pPr>
          </a:lstStyle>
          <a:p>
            <a:fld id="{270F8D0B-AEEB-4D3B-AEBA-6E175610A9D6}" type="slidenum">
              <a:rPr lang="en-US"/>
              <a:pPr/>
              <a:t>‹#›</a:t>
            </a:fld>
            <a:r>
              <a:rPr lang="en-US"/>
              <a:t>/5</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Rev A GPSMAP 76  Sampler </a:t>
            </a:r>
            <a:br>
              <a:rPr lang="en-US"/>
            </a:br>
            <a:r>
              <a:rPr lang="en-US"/>
              <a:t>copyright pending</a:t>
            </a:r>
          </a:p>
        </p:txBody>
      </p:sp>
      <p:sp>
        <p:nvSpPr>
          <p:cNvPr id="5" name="Footer Placeholder 4"/>
          <p:cNvSpPr>
            <a:spLocks noGrp="1"/>
          </p:cNvSpPr>
          <p:nvPr>
            <p:ph type="ftr" sz="quarter" idx="11"/>
          </p:nvPr>
        </p:nvSpPr>
        <p:spPr/>
        <p:txBody>
          <a:bodyPr/>
          <a:lstStyle>
            <a:lvl1pPr>
              <a:defRPr/>
            </a:lvl1pPr>
          </a:lstStyle>
          <a:p>
            <a:r>
              <a:rPr lang="en-US"/>
              <a:t>®The USPS Ensign (Flag Design), "Wheel-and-Flag Design", "Officer Trident Design ",”United States Power Squadrons",</a:t>
            </a:r>
            <a:br>
              <a:rPr lang="en-US"/>
            </a:br>
            <a:r>
              <a:rPr lang="en-US"/>
              <a:t> "USPS", "The Ensign", "the Squadron" with flag graphic,  "Boat Smart", "Jet Smart", and "America's Boating Club" </a:t>
            </a:r>
            <a:br>
              <a:rPr lang="en-US"/>
            </a:br>
            <a:r>
              <a:rPr lang="en-US"/>
              <a:t>are registered trademarks of United States Power Squadrons. </a:t>
            </a:r>
          </a:p>
        </p:txBody>
      </p:sp>
      <p:sp>
        <p:nvSpPr>
          <p:cNvPr id="6" name="Slide Number Placeholder 5"/>
          <p:cNvSpPr>
            <a:spLocks noGrp="1"/>
          </p:cNvSpPr>
          <p:nvPr>
            <p:ph type="sldNum" sz="quarter" idx="12"/>
          </p:nvPr>
        </p:nvSpPr>
        <p:spPr/>
        <p:txBody>
          <a:bodyPr/>
          <a:lstStyle>
            <a:lvl1pPr>
              <a:defRPr/>
            </a:lvl1pPr>
          </a:lstStyle>
          <a:p>
            <a:fld id="{449C4731-0E8B-4748-9B6F-0A425B348EB3}" type="slidenum">
              <a:rPr lang="en-US"/>
              <a:pPr/>
              <a:t>‹#›</a:t>
            </a:fld>
            <a:r>
              <a:rPr lang="en-US"/>
              <a:t>/5</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Rev A GPSMAP 76  Sampler </a:t>
            </a:r>
            <a:br>
              <a:rPr lang="en-US"/>
            </a:br>
            <a:r>
              <a:rPr lang="en-US"/>
              <a:t>copyright pending</a:t>
            </a:r>
          </a:p>
        </p:txBody>
      </p:sp>
      <p:sp>
        <p:nvSpPr>
          <p:cNvPr id="5" name="Footer Placeholder 4"/>
          <p:cNvSpPr>
            <a:spLocks noGrp="1"/>
          </p:cNvSpPr>
          <p:nvPr>
            <p:ph type="ftr" sz="quarter" idx="11"/>
          </p:nvPr>
        </p:nvSpPr>
        <p:spPr/>
        <p:txBody>
          <a:bodyPr/>
          <a:lstStyle>
            <a:lvl1pPr>
              <a:defRPr/>
            </a:lvl1pPr>
          </a:lstStyle>
          <a:p>
            <a:r>
              <a:rPr lang="en-US"/>
              <a:t>®The USPS Ensign (Flag Design), "Wheel-and-Flag Design", "Officer Trident Design ",”United States Power Squadrons",</a:t>
            </a:r>
            <a:br>
              <a:rPr lang="en-US"/>
            </a:br>
            <a:r>
              <a:rPr lang="en-US"/>
              <a:t> "USPS", "The Ensign", "the Squadron" with flag graphic,  "Boat Smart", "Jet Smart", and "America's Boating Club" </a:t>
            </a:r>
            <a:br>
              <a:rPr lang="en-US"/>
            </a:br>
            <a:r>
              <a:rPr lang="en-US"/>
              <a:t>are registered trademarks of United States Power Squadrons. </a:t>
            </a:r>
          </a:p>
        </p:txBody>
      </p:sp>
      <p:sp>
        <p:nvSpPr>
          <p:cNvPr id="6" name="Slide Number Placeholder 5"/>
          <p:cNvSpPr>
            <a:spLocks noGrp="1"/>
          </p:cNvSpPr>
          <p:nvPr>
            <p:ph type="sldNum" sz="quarter" idx="12"/>
          </p:nvPr>
        </p:nvSpPr>
        <p:spPr/>
        <p:txBody>
          <a:bodyPr/>
          <a:lstStyle>
            <a:lvl1pPr>
              <a:defRPr/>
            </a:lvl1pPr>
          </a:lstStyle>
          <a:p>
            <a:fld id="{1B81BF74-7E2B-4690-9356-79AF9333B936}" type="slidenum">
              <a:rPr lang="en-US"/>
              <a:pPr/>
              <a:t>‹#›</a:t>
            </a:fld>
            <a:r>
              <a:rPr lang="en-US"/>
              <a:t>/5</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Rev A GPSMAP 76  Sampler </a:t>
            </a:r>
            <a:br>
              <a:rPr lang="en-US"/>
            </a:br>
            <a:r>
              <a:rPr lang="en-US"/>
              <a:t>copyright pending</a:t>
            </a:r>
          </a:p>
        </p:txBody>
      </p:sp>
      <p:sp>
        <p:nvSpPr>
          <p:cNvPr id="5" name="Footer Placeholder 4"/>
          <p:cNvSpPr>
            <a:spLocks noGrp="1"/>
          </p:cNvSpPr>
          <p:nvPr>
            <p:ph type="ftr" sz="quarter" idx="11"/>
          </p:nvPr>
        </p:nvSpPr>
        <p:spPr/>
        <p:txBody>
          <a:bodyPr/>
          <a:lstStyle>
            <a:lvl1pPr>
              <a:defRPr/>
            </a:lvl1pPr>
          </a:lstStyle>
          <a:p>
            <a:r>
              <a:rPr lang="en-US"/>
              <a:t>®The USPS Ensign (Flag Design), "Wheel-and-Flag Design", "Officer Trident Design ",”United States Power Squadrons",</a:t>
            </a:r>
            <a:br>
              <a:rPr lang="en-US"/>
            </a:br>
            <a:r>
              <a:rPr lang="en-US"/>
              <a:t> "USPS", "The Ensign", "the Squadron" with flag graphic,  "Boat Smart", "Jet Smart", and "America's Boating Club" </a:t>
            </a:r>
            <a:br>
              <a:rPr lang="en-US"/>
            </a:br>
            <a:r>
              <a:rPr lang="en-US"/>
              <a:t>are registered trademarks of United States Power Squadrons. </a:t>
            </a:r>
          </a:p>
        </p:txBody>
      </p:sp>
      <p:sp>
        <p:nvSpPr>
          <p:cNvPr id="6" name="Slide Number Placeholder 5"/>
          <p:cNvSpPr>
            <a:spLocks noGrp="1"/>
          </p:cNvSpPr>
          <p:nvPr>
            <p:ph type="sldNum" sz="quarter" idx="12"/>
          </p:nvPr>
        </p:nvSpPr>
        <p:spPr/>
        <p:txBody>
          <a:bodyPr/>
          <a:lstStyle>
            <a:lvl1pPr>
              <a:defRPr/>
            </a:lvl1pPr>
          </a:lstStyle>
          <a:p>
            <a:fld id="{FEA44DE7-594B-4470-82E9-18C2ECDF78F6}" type="slidenum">
              <a:rPr lang="en-US"/>
              <a:pPr/>
              <a:t>‹#›</a:t>
            </a:fld>
            <a:r>
              <a:rPr lang="en-US"/>
              <a:t>/5</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t>Rev A GPSMAP 76  Sampler </a:t>
            </a:r>
            <a:br>
              <a:rPr lang="en-US"/>
            </a:br>
            <a:r>
              <a:rPr lang="en-US"/>
              <a:t>copyright pending</a:t>
            </a:r>
          </a:p>
        </p:txBody>
      </p:sp>
      <p:sp>
        <p:nvSpPr>
          <p:cNvPr id="6" name="Footer Placeholder 5"/>
          <p:cNvSpPr>
            <a:spLocks noGrp="1"/>
          </p:cNvSpPr>
          <p:nvPr>
            <p:ph type="ftr" sz="quarter" idx="11"/>
          </p:nvPr>
        </p:nvSpPr>
        <p:spPr/>
        <p:txBody>
          <a:bodyPr/>
          <a:lstStyle>
            <a:lvl1pPr>
              <a:defRPr/>
            </a:lvl1pPr>
          </a:lstStyle>
          <a:p>
            <a:r>
              <a:rPr lang="en-US"/>
              <a:t>®The USPS Ensign (Flag Design), "Wheel-and-Flag Design", "Officer Trident Design ",”United States Power Squadrons",</a:t>
            </a:r>
            <a:br>
              <a:rPr lang="en-US"/>
            </a:br>
            <a:r>
              <a:rPr lang="en-US"/>
              <a:t> "USPS", "The Ensign", "the Squadron" with flag graphic,  "Boat Smart", "Jet Smart", and "America's Boating Club" </a:t>
            </a:r>
            <a:br>
              <a:rPr lang="en-US"/>
            </a:br>
            <a:r>
              <a:rPr lang="en-US"/>
              <a:t>are registered trademarks of United States Power Squadrons. </a:t>
            </a:r>
          </a:p>
        </p:txBody>
      </p:sp>
      <p:sp>
        <p:nvSpPr>
          <p:cNvPr id="7" name="Slide Number Placeholder 6"/>
          <p:cNvSpPr>
            <a:spLocks noGrp="1"/>
          </p:cNvSpPr>
          <p:nvPr>
            <p:ph type="sldNum" sz="quarter" idx="12"/>
          </p:nvPr>
        </p:nvSpPr>
        <p:spPr/>
        <p:txBody>
          <a:bodyPr/>
          <a:lstStyle>
            <a:lvl1pPr>
              <a:defRPr/>
            </a:lvl1pPr>
          </a:lstStyle>
          <a:p>
            <a:fld id="{29AF524F-EA43-48C7-90AB-19D13F9394D7}" type="slidenum">
              <a:rPr lang="en-US"/>
              <a:pPr/>
              <a:t>‹#›</a:t>
            </a:fld>
            <a:r>
              <a:rPr lang="en-US"/>
              <a:t>/5</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t>Rev A GPSMAP 76  Sampler </a:t>
            </a:r>
            <a:br>
              <a:rPr lang="en-US"/>
            </a:br>
            <a:r>
              <a:rPr lang="en-US"/>
              <a:t>copyright pending</a:t>
            </a:r>
          </a:p>
        </p:txBody>
      </p:sp>
      <p:sp>
        <p:nvSpPr>
          <p:cNvPr id="8" name="Footer Placeholder 7"/>
          <p:cNvSpPr>
            <a:spLocks noGrp="1"/>
          </p:cNvSpPr>
          <p:nvPr>
            <p:ph type="ftr" sz="quarter" idx="11"/>
          </p:nvPr>
        </p:nvSpPr>
        <p:spPr/>
        <p:txBody>
          <a:bodyPr/>
          <a:lstStyle>
            <a:lvl1pPr>
              <a:defRPr/>
            </a:lvl1pPr>
          </a:lstStyle>
          <a:p>
            <a:r>
              <a:rPr lang="en-US"/>
              <a:t>®The USPS Ensign (Flag Design), "Wheel-and-Flag Design", "Officer Trident Design ",”United States Power Squadrons",</a:t>
            </a:r>
            <a:br>
              <a:rPr lang="en-US"/>
            </a:br>
            <a:r>
              <a:rPr lang="en-US"/>
              <a:t> "USPS", "The Ensign", "the Squadron" with flag graphic,  "Boat Smart", "Jet Smart", and "America's Boating Club" </a:t>
            </a:r>
            <a:br>
              <a:rPr lang="en-US"/>
            </a:br>
            <a:r>
              <a:rPr lang="en-US"/>
              <a:t>are registered trademarks of United States Power Squadrons. </a:t>
            </a:r>
          </a:p>
        </p:txBody>
      </p:sp>
      <p:sp>
        <p:nvSpPr>
          <p:cNvPr id="9" name="Slide Number Placeholder 8"/>
          <p:cNvSpPr>
            <a:spLocks noGrp="1"/>
          </p:cNvSpPr>
          <p:nvPr>
            <p:ph type="sldNum" sz="quarter" idx="12"/>
          </p:nvPr>
        </p:nvSpPr>
        <p:spPr/>
        <p:txBody>
          <a:bodyPr/>
          <a:lstStyle>
            <a:lvl1pPr>
              <a:defRPr/>
            </a:lvl1pPr>
          </a:lstStyle>
          <a:p>
            <a:fld id="{C0E4AEDC-5131-4AA8-ABDE-3C1F15B8A46D}" type="slidenum">
              <a:rPr lang="en-US"/>
              <a:pPr/>
              <a:t>‹#›</a:t>
            </a:fld>
            <a:r>
              <a:rPr lang="en-US"/>
              <a:t>/5</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t>Rev A GPSMAP 76  Sampler </a:t>
            </a:r>
            <a:br>
              <a:rPr lang="en-US"/>
            </a:br>
            <a:r>
              <a:rPr lang="en-US"/>
              <a:t>copyright pending</a:t>
            </a:r>
          </a:p>
        </p:txBody>
      </p:sp>
      <p:sp>
        <p:nvSpPr>
          <p:cNvPr id="4" name="Footer Placeholder 3"/>
          <p:cNvSpPr>
            <a:spLocks noGrp="1"/>
          </p:cNvSpPr>
          <p:nvPr>
            <p:ph type="ftr" sz="quarter" idx="11"/>
          </p:nvPr>
        </p:nvSpPr>
        <p:spPr/>
        <p:txBody>
          <a:bodyPr/>
          <a:lstStyle>
            <a:lvl1pPr>
              <a:defRPr/>
            </a:lvl1pPr>
          </a:lstStyle>
          <a:p>
            <a:r>
              <a:rPr lang="en-US"/>
              <a:t>®The USPS Ensign (Flag Design), "Wheel-and-Flag Design", "Officer Trident Design ",”United States Power Squadrons",</a:t>
            </a:r>
            <a:br>
              <a:rPr lang="en-US"/>
            </a:br>
            <a:r>
              <a:rPr lang="en-US"/>
              <a:t> "USPS", "The Ensign", "the Squadron" with flag graphic,  "Boat Smart", "Jet Smart", and "America's Boating Club" </a:t>
            </a:r>
            <a:br>
              <a:rPr lang="en-US"/>
            </a:br>
            <a:r>
              <a:rPr lang="en-US"/>
              <a:t>are registered trademarks of United States Power Squadrons. </a:t>
            </a:r>
          </a:p>
        </p:txBody>
      </p:sp>
      <p:sp>
        <p:nvSpPr>
          <p:cNvPr id="5" name="Slide Number Placeholder 4"/>
          <p:cNvSpPr>
            <a:spLocks noGrp="1"/>
          </p:cNvSpPr>
          <p:nvPr>
            <p:ph type="sldNum" sz="quarter" idx="12"/>
          </p:nvPr>
        </p:nvSpPr>
        <p:spPr/>
        <p:txBody>
          <a:bodyPr/>
          <a:lstStyle>
            <a:lvl1pPr>
              <a:defRPr/>
            </a:lvl1pPr>
          </a:lstStyle>
          <a:p>
            <a:fld id="{B9B121B6-EE48-494A-8FC3-40EEB62EBF6F}" type="slidenum">
              <a:rPr lang="en-US"/>
              <a:pPr/>
              <a:t>‹#›</a:t>
            </a:fld>
            <a:r>
              <a:rPr lang="en-US"/>
              <a:t>/5</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Rev A GPSMAP 76  Sampler </a:t>
            </a:r>
            <a:br>
              <a:rPr lang="en-US"/>
            </a:br>
            <a:r>
              <a:rPr lang="en-US"/>
              <a:t>copyright pending</a:t>
            </a:r>
          </a:p>
        </p:txBody>
      </p:sp>
      <p:sp>
        <p:nvSpPr>
          <p:cNvPr id="3" name="Footer Placeholder 2"/>
          <p:cNvSpPr>
            <a:spLocks noGrp="1"/>
          </p:cNvSpPr>
          <p:nvPr>
            <p:ph type="ftr" sz="quarter" idx="11"/>
          </p:nvPr>
        </p:nvSpPr>
        <p:spPr/>
        <p:txBody>
          <a:bodyPr/>
          <a:lstStyle>
            <a:lvl1pPr>
              <a:defRPr/>
            </a:lvl1pPr>
          </a:lstStyle>
          <a:p>
            <a:r>
              <a:rPr lang="en-US"/>
              <a:t>®The USPS Ensign (Flag Design), "Wheel-and-Flag Design", "Officer Trident Design ",”United States Power Squadrons",</a:t>
            </a:r>
            <a:br>
              <a:rPr lang="en-US"/>
            </a:br>
            <a:r>
              <a:rPr lang="en-US"/>
              <a:t> "USPS", "The Ensign", "the Squadron" with flag graphic,  "Boat Smart", "Jet Smart", and "America's Boating Club" </a:t>
            </a:r>
            <a:br>
              <a:rPr lang="en-US"/>
            </a:br>
            <a:r>
              <a:rPr lang="en-US"/>
              <a:t>are registered trademarks of United States Power Squadrons. </a:t>
            </a:r>
          </a:p>
        </p:txBody>
      </p:sp>
      <p:sp>
        <p:nvSpPr>
          <p:cNvPr id="4" name="Slide Number Placeholder 3"/>
          <p:cNvSpPr>
            <a:spLocks noGrp="1"/>
          </p:cNvSpPr>
          <p:nvPr>
            <p:ph type="sldNum" sz="quarter" idx="12"/>
          </p:nvPr>
        </p:nvSpPr>
        <p:spPr/>
        <p:txBody>
          <a:bodyPr/>
          <a:lstStyle>
            <a:lvl1pPr>
              <a:defRPr/>
            </a:lvl1pPr>
          </a:lstStyle>
          <a:p>
            <a:fld id="{CCC04A77-A34C-4B58-A660-6586440A9F15}" type="slidenum">
              <a:rPr lang="en-US"/>
              <a:pPr/>
              <a:t>‹#›</a:t>
            </a:fld>
            <a:r>
              <a:rPr lang="en-US"/>
              <a:t>/5</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Rev A GPSMAP 76  Sampler </a:t>
            </a:r>
            <a:br>
              <a:rPr lang="en-US"/>
            </a:br>
            <a:r>
              <a:rPr lang="en-US"/>
              <a:t>copyright pending</a:t>
            </a:r>
          </a:p>
        </p:txBody>
      </p:sp>
      <p:sp>
        <p:nvSpPr>
          <p:cNvPr id="6" name="Footer Placeholder 5"/>
          <p:cNvSpPr>
            <a:spLocks noGrp="1"/>
          </p:cNvSpPr>
          <p:nvPr>
            <p:ph type="ftr" sz="quarter" idx="11"/>
          </p:nvPr>
        </p:nvSpPr>
        <p:spPr/>
        <p:txBody>
          <a:bodyPr/>
          <a:lstStyle>
            <a:lvl1pPr>
              <a:defRPr/>
            </a:lvl1pPr>
          </a:lstStyle>
          <a:p>
            <a:r>
              <a:rPr lang="en-US"/>
              <a:t>®The USPS Ensign (Flag Design), "Wheel-and-Flag Design", "Officer Trident Design ",”United States Power Squadrons",</a:t>
            </a:r>
            <a:br>
              <a:rPr lang="en-US"/>
            </a:br>
            <a:r>
              <a:rPr lang="en-US"/>
              <a:t> "USPS", "The Ensign", "the Squadron" with flag graphic,  "Boat Smart", "Jet Smart", and "America's Boating Club" </a:t>
            </a:r>
            <a:br>
              <a:rPr lang="en-US"/>
            </a:br>
            <a:r>
              <a:rPr lang="en-US"/>
              <a:t>are registered trademarks of United States Power Squadrons. </a:t>
            </a:r>
          </a:p>
        </p:txBody>
      </p:sp>
      <p:sp>
        <p:nvSpPr>
          <p:cNvPr id="7" name="Slide Number Placeholder 6"/>
          <p:cNvSpPr>
            <a:spLocks noGrp="1"/>
          </p:cNvSpPr>
          <p:nvPr>
            <p:ph type="sldNum" sz="quarter" idx="12"/>
          </p:nvPr>
        </p:nvSpPr>
        <p:spPr/>
        <p:txBody>
          <a:bodyPr/>
          <a:lstStyle>
            <a:lvl1pPr>
              <a:defRPr/>
            </a:lvl1pPr>
          </a:lstStyle>
          <a:p>
            <a:fld id="{0B1C7420-74AB-434C-877F-58C20ABE9238}" type="slidenum">
              <a:rPr lang="en-US"/>
              <a:pPr/>
              <a:t>‹#›</a:t>
            </a:fld>
            <a:r>
              <a:rPr lang="en-US"/>
              <a:t>/5</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Rev A GPSMAP 76  Sampler </a:t>
            </a:r>
            <a:br>
              <a:rPr lang="en-US"/>
            </a:br>
            <a:r>
              <a:rPr lang="en-US"/>
              <a:t>copyright pending</a:t>
            </a:r>
          </a:p>
        </p:txBody>
      </p:sp>
      <p:sp>
        <p:nvSpPr>
          <p:cNvPr id="6" name="Footer Placeholder 5"/>
          <p:cNvSpPr>
            <a:spLocks noGrp="1"/>
          </p:cNvSpPr>
          <p:nvPr>
            <p:ph type="ftr" sz="quarter" idx="11"/>
          </p:nvPr>
        </p:nvSpPr>
        <p:spPr/>
        <p:txBody>
          <a:bodyPr/>
          <a:lstStyle>
            <a:lvl1pPr>
              <a:defRPr/>
            </a:lvl1pPr>
          </a:lstStyle>
          <a:p>
            <a:r>
              <a:rPr lang="en-US"/>
              <a:t>®The USPS Ensign (Flag Design), "Wheel-and-Flag Design", "Officer Trident Design ",”United States Power Squadrons",</a:t>
            </a:r>
            <a:br>
              <a:rPr lang="en-US"/>
            </a:br>
            <a:r>
              <a:rPr lang="en-US"/>
              <a:t> "USPS", "The Ensign", "the Squadron" with flag graphic,  "Boat Smart", "Jet Smart", and "America's Boating Club" </a:t>
            </a:r>
            <a:br>
              <a:rPr lang="en-US"/>
            </a:br>
            <a:r>
              <a:rPr lang="en-US"/>
              <a:t>are registered trademarks of United States Power Squadrons. </a:t>
            </a:r>
          </a:p>
        </p:txBody>
      </p:sp>
      <p:sp>
        <p:nvSpPr>
          <p:cNvPr id="7" name="Slide Number Placeholder 6"/>
          <p:cNvSpPr>
            <a:spLocks noGrp="1"/>
          </p:cNvSpPr>
          <p:nvPr>
            <p:ph type="sldNum" sz="quarter" idx="12"/>
          </p:nvPr>
        </p:nvSpPr>
        <p:spPr/>
        <p:txBody>
          <a:bodyPr/>
          <a:lstStyle>
            <a:lvl1pPr>
              <a:defRPr/>
            </a:lvl1pPr>
          </a:lstStyle>
          <a:p>
            <a:fld id="{88CC644B-0382-4086-9824-3C1CB25C0EE1}" type="slidenum">
              <a:rPr lang="en-US"/>
              <a:pPr/>
              <a:t>‹#›</a:t>
            </a:fld>
            <a:r>
              <a:rPr lang="en-US"/>
              <a:t>/5</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99"/>
            </a:gs>
            <a:gs pos="100000">
              <a:srgbClr val="0000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74638"/>
            <a:ext cx="7620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0" y="6172200"/>
            <a:ext cx="22098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FFFF00"/>
                </a:solidFill>
              </a:defRPr>
            </a:lvl1pPr>
          </a:lstStyle>
          <a:p>
            <a:r>
              <a:rPr lang="en-US"/>
              <a:t>Rev A GPSMAP 76  Sampler </a:t>
            </a:r>
            <a:br>
              <a:rPr lang="en-US"/>
            </a:br>
            <a:r>
              <a:rPr lang="en-US"/>
              <a:t>copyright pending</a:t>
            </a:r>
          </a:p>
        </p:txBody>
      </p:sp>
      <p:sp>
        <p:nvSpPr>
          <p:cNvPr id="1029" name="Rectangle 5"/>
          <p:cNvSpPr>
            <a:spLocks noGrp="1" noChangeArrowheads="1"/>
          </p:cNvSpPr>
          <p:nvPr>
            <p:ph type="ftr" sz="quarter" idx="3"/>
          </p:nvPr>
        </p:nvSpPr>
        <p:spPr bwMode="auto">
          <a:xfrm>
            <a:off x="1066800" y="6400800"/>
            <a:ext cx="7239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lvl1pPr>
          </a:lstStyle>
          <a:p>
            <a:r>
              <a:rPr lang="en-US"/>
              <a:t>®The USPS Ensign (Flag Design), "Wheel-and-Flag Design", "Officer Trident Design ",”United States Power Squadrons",</a:t>
            </a:r>
            <a:br>
              <a:rPr lang="en-US"/>
            </a:br>
            <a:r>
              <a:rPr lang="en-US"/>
              <a:t> "USPS", "The Ensign", "the Squadron" with flag graphic,  "Boat Smart", "Jet Smart", and "America's Boating Club" </a:t>
            </a:r>
            <a:br>
              <a:rPr lang="en-US"/>
            </a:br>
            <a:r>
              <a:rPr lang="en-US"/>
              <a:t>are registered trademarks of United States Power Squadrons. </a:t>
            </a:r>
          </a:p>
        </p:txBody>
      </p:sp>
      <p:sp>
        <p:nvSpPr>
          <p:cNvPr id="1030" name="Rectangle 6"/>
          <p:cNvSpPr>
            <a:spLocks noGrp="1" noChangeArrowheads="1"/>
          </p:cNvSpPr>
          <p:nvPr>
            <p:ph type="sldNum" sz="quarter" idx="4"/>
          </p:nvPr>
        </p:nvSpPr>
        <p:spPr bwMode="auto">
          <a:xfrm>
            <a:off x="7924800" y="6381750"/>
            <a:ext cx="990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E6CBC205-2D86-49AB-A43C-63A3CEFB12B5}" type="slidenum">
              <a:rPr lang="en-US"/>
              <a:pPr/>
              <a:t>‹#›</a:t>
            </a:fld>
            <a:r>
              <a:rPr lang="en-US"/>
              <a:t>/5</a:t>
            </a:r>
          </a:p>
        </p:txBody>
      </p:sp>
      <p:pic>
        <p:nvPicPr>
          <p:cNvPr id="1032" name="Picture 8"/>
          <p:cNvPicPr>
            <a:picLocks noChangeAspect="1" noChangeArrowheads="1"/>
          </p:cNvPicPr>
          <p:nvPr/>
        </p:nvPicPr>
        <p:blipFill>
          <a:blip r:embed="rId13" cstate="print"/>
          <a:srcRect/>
          <a:stretch>
            <a:fillRect/>
          </a:stretch>
        </p:blipFill>
        <p:spPr bwMode="auto">
          <a:xfrm>
            <a:off x="0" y="0"/>
            <a:ext cx="952500" cy="9525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fontAlgn="base">
        <a:spcBef>
          <a:spcPct val="0"/>
        </a:spcBef>
        <a:spcAft>
          <a:spcPct val="0"/>
        </a:spcAft>
        <a:defRPr sz="4400">
          <a:solidFill>
            <a:srgbClr val="FFFF00"/>
          </a:solidFill>
          <a:latin typeface="+mj-lt"/>
          <a:ea typeface="+mj-ea"/>
          <a:cs typeface="+mj-cs"/>
        </a:defRPr>
      </a:lvl1pPr>
      <a:lvl2pPr algn="ctr" rtl="0" fontAlgn="base">
        <a:spcBef>
          <a:spcPct val="0"/>
        </a:spcBef>
        <a:spcAft>
          <a:spcPct val="0"/>
        </a:spcAft>
        <a:defRPr sz="4400">
          <a:solidFill>
            <a:srgbClr val="FFFF00"/>
          </a:solidFill>
          <a:latin typeface="Arial" charset="0"/>
        </a:defRPr>
      </a:lvl2pPr>
      <a:lvl3pPr algn="ctr" rtl="0" fontAlgn="base">
        <a:spcBef>
          <a:spcPct val="0"/>
        </a:spcBef>
        <a:spcAft>
          <a:spcPct val="0"/>
        </a:spcAft>
        <a:defRPr sz="4400">
          <a:solidFill>
            <a:srgbClr val="FFFF00"/>
          </a:solidFill>
          <a:latin typeface="Arial" charset="0"/>
        </a:defRPr>
      </a:lvl3pPr>
      <a:lvl4pPr algn="ctr" rtl="0" fontAlgn="base">
        <a:spcBef>
          <a:spcPct val="0"/>
        </a:spcBef>
        <a:spcAft>
          <a:spcPct val="0"/>
        </a:spcAft>
        <a:defRPr sz="4400">
          <a:solidFill>
            <a:srgbClr val="FFFF00"/>
          </a:solidFill>
          <a:latin typeface="Arial" charset="0"/>
        </a:defRPr>
      </a:lvl4pPr>
      <a:lvl5pPr algn="ctr" rtl="0" fontAlgn="base">
        <a:spcBef>
          <a:spcPct val="0"/>
        </a:spcBef>
        <a:spcAft>
          <a:spcPct val="0"/>
        </a:spcAft>
        <a:defRPr sz="4400">
          <a:solidFill>
            <a:srgbClr val="FFFF00"/>
          </a:solidFill>
          <a:latin typeface="Arial" charset="0"/>
        </a:defRPr>
      </a:lvl5pPr>
      <a:lvl6pPr marL="457200" algn="ctr" rtl="0" fontAlgn="base">
        <a:spcBef>
          <a:spcPct val="0"/>
        </a:spcBef>
        <a:spcAft>
          <a:spcPct val="0"/>
        </a:spcAft>
        <a:defRPr sz="4400">
          <a:solidFill>
            <a:srgbClr val="FFFF00"/>
          </a:solidFill>
          <a:latin typeface="Arial" charset="0"/>
        </a:defRPr>
      </a:lvl6pPr>
      <a:lvl7pPr marL="914400" algn="ctr" rtl="0" fontAlgn="base">
        <a:spcBef>
          <a:spcPct val="0"/>
        </a:spcBef>
        <a:spcAft>
          <a:spcPct val="0"/>
        </a:spcAft>
        <a:defRPr sz="4400">
          <a:solidFill>
            <a:srgbClr val="FFFF00"/>
          </a:solidFill>
          <a:latin typeface="Arial" charset="0"/>
        </a:defRPr>
      </a:lvl7pPr>
      <a:lvl8pPr marL="1371600" algn="ctr" rtl="0" fontAlgn="base">
        <a:spcBef>
          <a:spcPct val="0"/>
        </a:spcBef>
        <a:spcAft>
          <a:spcPct val="0"/>
        </a:spcAft>
        <a:defRPr sz="4400">
          <a:solidFill>
            <a:srgbClr val="FFFF00"/>
          </a:solidFill>
          <a:latin typeface="Arial" charset="0"/>
        </a:defRPr>
      </a:lvl8pPr>
      <a:lvl9pPr marL="1828800" algn="ctr" rtl="0" fontAlgn="base">
        <a:spcBef>
          <a:spcPct val="0"/>
        </a:spcBef>
        <a:spcAft>
          <a:spcPct val="0"/>
        </a:spcAft>
        <a:defRPr sz="4400">
          <a:solidFill>
            <a:srgbClr val="FFFF00"/>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4.png"/><Relationship Id="rId4" Type="http://schemas.openxmlformats.org/officeDocument/2006/relationships/image" Target="../media/image32.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a:t>Rev A GPSMAP 76  Sampler </a:t>
            </a:r>
            <a:br>
              <a:rPr lang="en-US"/>
            </a:br>
            <a:r>
              <a:rPr lang="en-US"/>
              <a:t>copyright pending</a:t>
            </a:r>
          </a:p>
        </p:txBody>
      </p:sp>
      <p:sp>
        <p:nvSpPr>
          <p:cNvPr id="5" name="Footer Placeholder 3"/>
          <p:cNvSpPr>
            <a:spLocks noGrp="1"/>
          </p:cNvSpPr>
          <p:nvPr>
            <p:ph type="ftr" sz="quarter" idx="11"/>
          </p:nvPr>
        </p:nvSpPr>
        <p:spPr/>
        <p:txBody>
          <a:bodyPr/>
          <a:lstStyle/>
          <a:p>
            <a:r>
              <a:rPr lang="en-US"/>
              <a:t>®The USPS Ensign (Flag Design), "Wheel-and-Flag Design", "Officer Trident Design ",”United States Power Squadrons",</a:t>
            </a:r>
            <a:br>
              <a:rPr lang="en-US"/>
            </a:br>
            <a:r>
              <a:rPr lang="en-US"/>
              <a:t> "USPS", "The Ensign", "the Squadron" with flag graphic,  "Boat Smart", "Jet Smart", and "America's Boating Club" </a:t>
            </a:r>
            <a:br>
              <a:rPr lang="en-US"/>
            </a:br>
            <a:r>
              <a:rPr lang="en-US"/>
              <a:t>are registered trademarks of United States Power Squadrons. </a:t>
            </a:r>
          </a:p>
        </p:txBody>
      </p:sp>
      <p:sp>
        <p:nvSpPr>
          <p:cNvPr id="6" name="Slide Number Placeholder 4"/>
          <p:cNvSpPr>
            <a:spLocks noGrp="1"/>
          </p:cNvSpPr>
          <p:nvPr>
            <p:ph type="sldNum" sz="quarter" idx="12"/>
          </p:nvPr>
        </p:nvSpPr>
        <p:spPr/>
        <p:txBody>
          <a:bodyPr/>
          <a:lstStyle/>
          <a:p>
            <a:fld id="{CB26301D-B919-4E0A-9DEB-059DFFF8F172}" type="slidenum">
              <a:rPr lang="en-US"/>
              <a:pPr/>
              <a:t>1</a:t>
            </a:fld>
            <a:r>
              <a:rPr lang="en-US"/>
              <a:t>/5</a:t>
            </a:r>
          </a:p>
        </p:txBody>
      </p:sp>
      <p:sp>
        <p:nvSpPr>
          <p:cNvPr id="1501186" name="Rectangle 2"/>
          <p:cNvSpPr>
            <a:spLocks noChangeArrowheads="1"/>
          </p:cNvSpPr>
          <p:nvPr/>
        </p:nvSpPr>
        <p:spPr bwMode="auto">
          <a:xfrm>
            <a:off x="304800" y="1676400"/>
            <a:ext cx="8458200" cy="4211638"/>
          </a:xfrm>
          <a:prstGeom prst="rect">
            <a:avLst/>
          </a:prstGeom>
          <a:noFill/>
          <a:ln w="9525">
            <a:noFill/>
            <a:miter lim="800000"/>
            <a:headEnd/>
            <a:tailEnd/>
          </a:ln>
          <a:effectLst>
            <a:outerShdw dist="35921" dir="2700000" algn="ctr" rotWithShape="0">
              <a:schemeClr val="tx1"/>
            </a:outerShdw>
          </a:effectLst>
        </p:spPr>
        <p:txBody>
          <a:bodyPr>
            <a:spAutoFit/>
          </a:bodyPr>
          <a:lstStyle/>
          <a:p>
            <a:r>
              <a:rPr lang="en-US" sz="1800" b="0"/>
              <a:t>United States Power Squadrons'® publications and seminars ("products") are presented with the understanding that United States Power Squadrons does not render any professional navigation or piloting services or advice related to the actual use of the systems described therein.</a:t>
            </a:r>
          </a:p>
          <a:p>
            <a:r>
              <a:rPr lang="en-US" sz="1800" b="0"/>
              <a:t>  </a:t>
            </a:r>
          </a:p>
          <a:p>
            <a:r>
              <a:rPr lang="en-US" sz="1800" b="0"/>
              <a:t>Due to the rapidly changing nature of the systems discussed in such Products and potential interference which may degrade the accuracy on such systems, the contents and recommendation contained in such products may become outdated or inappropriate for situations actually encountered on the water existing at the time of the use of any such systems.</a:t>
            </a:r>
          </a:p>
          <a:p>
            <a:r>
              <a:rPr lang="en-US" sz="1800" b="0"/>
              <a:t>  </a:t>
            </a:r>
          </a:p>
          <a:p>
            <a:r>
              <a:rPr lang="en-US" sz="1800" b="0"/>
              <a:t>As a result, the user of such products must always research original sources of authority and appropriate governmental sources and update the information contained in such products, to ensure accuracy when dealing with a specific situations encountered by the user of such systems.</a:t>
            </a:r>
          </a:p>
        </p:txBody>
      </p:sp>
      <p:sp>
        <p:nvSpPr>
          <p:cNvPr id="1501187" name="Rectangle 3"/>
          <p:cNvSpPr>
            <a:spLocks noGrp="1" noChangeArrowheads="1"/>
          </p:cNvSpPr>
          <p:nvPr>
            <p:ph type="title"/>
          </p:nvPr>
        </p:nvSpPr>
        <p:spPr/>
        <p:txBody>
          <a:bodyPr/>
          <a:lstStyle/>
          <a:p>
            <a:r>
              <a:rPr lang="en-US"/>
              <a:t>Disclaimer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
          <p:cNvSpPr>
            <a:spLocks noGrp="1"/>
          </p:cNvSpPr>
          <p:nvPr>
            <p:ph type="dt" sz="half" idx="10"/>
          </p:nvPr>
        </p:nvSpPr>
        <p:spPr/>
        <p:txBody>
          <a:bodyPr/>
          <a:lstStyle/>
          <a:p>
            <a:r>
              <a:rPr lang="en-US"/>
              <a:t>Rev A GPSMAP 76  Sampler </a:t>
            </a:r>
            <a:br>
              <a:rPr lang="en-US"/>
            </a:br>
            <a:r>
              <a:rPr lang="en-US"/>
              <a:t>copyright pending</a:t>
            </a:r>
          </a:p>
        </p:txBody>
      </p:sp>
      <p:sp>
        <p:nvSpPr>
          <p:cNvPr id="23" name="Footer Placeholder 3"/>
          <p:cNvSpPr>
            <a:spLocks noGrp="1"/>
          </p:cNvSpPr>
          <p:nvPr>
            <p:ph type="ftr" sz="quarter" idx="11"/>
          </p:nvPr>
        </p:nvSpPr>
        <p:spPr/>
        <p:txBody>
          <a:bodyPr/>
          <a:lstStyle/>
          <a:p>
            <a:r>
              <a:rPr lang="en-US"/>
              <a:t>®The USPS Ensign (Flag Design), "Wheel-and-Flag Design", "Officer Trident Design ",”United States Power Squadrons",</a:t>
            </a:r>
            <a:br>
              <a:rPr lang="en-US"/>
            </a:br>
            <a:r>
              <a:rPr lang="en-US"/>
              <a:t> "USPS", "The Ensign", "the Squadron" with flag graphic,  "Boat Smart", "Jet Smart", and "America's Boating Club" </a:t>
            </a:r>
            <a:br>
              <a:rPr lang="en-US"/>
            </a:br>
            <a:r>
              <a:rPr lang="en-US"/>
              <a:t>are registered trademarks of United States Power Squadrons. </a:t>
            </a:r>
          </a:p>
        </p:txBody>
      </p:sp>
      <p:sp>
        <p:nvSpPr>
          <p:cNvPr id="24" name="Slide Number Placeholder 4"/>
          <p:cNvSpPr>
            <a:spLocks noGrp="1"/>
          </p:cNvSpPr>
          <p:nvPr>
            <p:ph type="sldNum" sz="quarter" idx="12"/>
          </p:nvPr>
        </p:nvSpPr>
        <p:spPr/>
        <p:txBody>
          <a:bodyPr/>
          <a:lstStyle/>
          <a:p>
            <a:fld id="{2F2AEFFE-CE0A-4D4B-8E11-F4A22B55D2BC}" type="slidenum">
              <a:rPr lang="en-US"/>
              <a:pPr/>
              <a:t>2</a:t>
            </a:fld>
            <a:r>
              <a:rPr lang="en-US"/>
              <a:t>/5</a:t>
            </a:r>
          </a:p>
        </p:txBody>
      </p:sp>
      <p:grpSp>
        <p:nvGrpSpPr>
          <p:cNvPr id="1487895" name="Group 23"/>
          <p:cNvGrpSpPr>
            <a:grpSpLocks/>
          </p:cNvGrpSpPr>
          <p:nvPr/>
        </p:nvGrpSpPr>
        <p:grpSpPr bwMode="auto">
          <a:xfrm>
            <a:off x="762000" y="76200"/>
            <a:ext cx="2668588" cy="6570663"/>
            <a:chOff x="460" y="92"/>
            <a:chExt cx="1681" cy="4139"/>
          </a:xfrm>
        </p:grpSpPr>
        <p:pic>
          <p:nvPicPr>
            <p:cNvPr id="1487875" name="Picture 3" descr="76sreading"/>
            <p:cNvPicPr>
              <a:picLocks noChangeAspect="1" noChangeArrowheads="1"/>
            </p:cNvPicPr>
            <p:nvPr/>
          </p:nvPicPr>
          <p:blipFill>
            <a:blip r:embed="rId3" cstate="print">
              <a:lum contrast="30000"/>
            </a:blip>
            <a:srcRect/>
            <a:stretch>
              <a:fillRect/>
            </a:stretch>
          </p:blipFill>
          <p:spPr bwMode="auto">
            <a:xfrm>
              <a:off x="460" y="92"/>
              <a:ext cx="1681" cy="4139"/>
            </a:xfrm>
            <a:prstGeom prst="rect">
              <a:avLst/>
            </a:prstGeom>
            <a:noFill/>
          </p:spPr>
        </p:pic>
        <p:pic>
          <p:nvPicPr>
            <p:cNvPr id="1487894" name="Picture 22" descr="rocker New Waypoint"/>
            <p:cNvPicPr>
              <a:picLocks noChangeAspect="1" noChangeArrowheads="1"/>
            </p:cNvPicPr>
            <p:nvPr/>
          </p:nvPicPr>
          <p:blipFill>
            <a:blip r:embed="rId4" cstate="print"/>
            <a:srcRect/>
            <a:stretch>
              <a:fillRect/>
            </a:stretch>
          </p:blipFill>
          <p:spPr bwMode="auto">
            <a:xfrm>
              <a:off x="744" y="2304"/>
              <a:ext cx="1080" cy="1488"/>
            </a:xfrm>
            <a:prstGeom prst="rect">
              <a:avLst/>
            </a:prstGeom>
            <a:noFill/>
          </p:spPr>
        </p:pic>
      </p:grpSp>
      <p:sp>
        <p:nvSpPr>
          <p:cNvPr id="1487878" name="Text Box 6"/>
          <p:cNvSpPr txBox="1">
            <a:spLocks noChangeArrowheads="1"/>
          </p:cNvSpPr>
          <p:nvPr/>
        </p:nvSpPr>
        <p:spPr bwMode="auto">
          <a:xfrm>
            <a:off x="4953000" y="2667000"/>
            <a:ext cx="3048000" cy="244475"/>
          </a:xfrm>
          <a:prstGeom prst="rect">
            <a:avLst/>
          </a:prstGeom>
          <a:noFill/>
          <a:ln w="9525">
            <a:noFill/>
            <a:miter lim="800000"/>
            <a:headEnd/>
            <a:tailEnd/>
          </a:ln>
          <a:effectLst/>
        </p:spPr>
        <p:txBody>
          <a:bodyPr>
            <a:spAutoFit/>
          </a:bodyPr>
          <a:lstStyle/>
          <a:p>
            <a:pPr>
              <a:spcBef>
                <a:spcPct val="50000"/>
              </a:spcBef>
            </a:pPr>
            <a:endParaRPr lang="en-US" sz="1000"/>
          </a:p>
        </p:txBody>
      </p:sp>
      <p:sp>
        <p:nvSpPr>
          <p:cNvPr id="1487879" name="Rectangle 7"/>
          <p:cNvSpPr>
            <a:spLocks noGrp="1" noChangeArrowheads="1"/>
          </p:cNvSpPr>
          <p:nvPr>
            <p:ph type="title"/>
          </p:nvPr>
        </p:nvSpPr>
        <p:spPr>
          <a:xfrm>
            <a:off x="3886200" y="152400"/>
            <a:ext cx="4724400" cy="1447800"/>
          </a:xfrm>
        </p:spPr>
        <p:txBody>
          <a:bodyPr/>
          <a:lstStyle/>
          <a:p>
            <a:r>
              <a:rPr lang="en-US" sz="4000"/>
              <a:t>Selecting the </a:t>
            </a:r>
            <a:br>
              <a:rPr lang="en-US" sz="4000"/>
            </a:br>
            <a:r>
              <a:rPr lang="en-US" sz="4000"/>
              <a:t>Name Field   </a:t>
            </a:r>
          </a:p>
        </p:txBody>
      </p:sp>
      <p:sp>
        <p:nvSpPr>
          <p:cNvPr id="1487896" name="Text Box 24"/>
          <p:cNvSpPr txBox="1">
            <a:spLocks noChangeArrowheads="1"/>
          </p:cNvSpPr>
          <p:nvPr/>
        </p:nvSpPr>
        <p:spPr bwMode="auto">
          <a:xfrm>
            <a:off x="4419600" y="1752600"/>
            <a:ext cx="3810000" cy="1552575"/>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pPr>
            <a:r>
              <a:rPr lang="en-US"/>
              <a:t>“OK” is selected by default, requires Rocking till the Name field is highlighted.</a:t>
            </a:r>
          </a:p>
        </p:txBody>
      </p:sp>
      <p:sp>
        <p:nvSpPr>
          <p:cNvPr id="1487898" name="Line 26"/>
          <p:cNvSpPr>
            <a:spLocks noChangeShapeType="1"/>
          </p:cNvSpPr>
          <p:nvPr/>
        </p:nvSpPr>
        <p:spPr bwMode="auto">
          <a:xfrm flipV="1">
            <a:off x="2057400" y="2133600"/>
            <a:ext cx="0" cy="381000"/>
          </a:xfrm>
          <a:prstGeom prst="line">
            <a:avLst/>
          </a:prstGeom>
          <a:noFill/>
          <a:ln w="76200">
            <a:solidFill>
              <a:srgbClr val="FF0000"/>
            </a:solidFill>
            <a:round/>
            <a:headEnd/>
            <a:tailEnd type="triangle" w="med" len="med"/>
          </a:ln>
          <a:effectLst/>
        </p:spPr>
        <p:txBody>
          <a:bodyPr/>
          <a:lstStyle/>
          <a:p>
            <a:endParaRPr lang="en-US"/>
          </a:p>
        </p:txBody>
      </p:sp>
      <p:sp>
        <p:nvSpPr>
          <p:cNvPr id="1487941" name="Line 69"/>
          <p:cNvSpPr>
            <a:spLocks noChangeShapeType="1"/>
          </p:cNvSpPr>
          <p:nvPr/>
        </p:nvSpPr>
        <p:spPr bwMode="auto">
          <a:xfrm rot="-5400000">
            <a:off x="1866900" y="2400300"/>
            <a:ext cx="0" cy="381000"/>
          </a:xfrm>
          <a:prstGeom prst="line">
            <a:avLst/>
          </a:prstGeom>
          <a:noFill/>
          <a:ln w="76200">
            <a:solidFill>
              <a:srgbClr val="FF0000"/>
            </a:solidFill>
            <a:round/>
            <a:headEnd type="triangle" w="med" len="med"/>
            <a:tailEnd/>
          </a:ln>
          <a:effectLst/>
        </p:spPr>
        <p:txBody>
          <a:bodyPr/>
          <a:lstStyle/>
          <a:p>
            <a:endParaRPr lang="en-US"/>
          </a:p>
        </p:txBody>
      </p:sp>
      <p:sp>
        <p:nvSpPr>
          <p:cNvPr id="1487942" name="Line 70"/>
          <p:cNvSpPr>
            <a:spLocks noChangeShapeType="1"/>
          </p:cNvSpPr>
          <p:nvPr/>
        </p:nvSpPr>
        <p:spPr bwMode="auto">
          <a:xfrm rot="-5400000">
            <a:off x="2247900" y="2400300"/>
            <a:ext cx="0" cy="381000"/>
          </a:xfrm>
          <a:prstGeom prst="line">
            <a:avLst/>
          </a:prstGeom>
          <a:noFill/>
          <a:ln w="76200">
            <a:solidFill>
              <a:srgbClr val="FF0000"/>
            </a:solidFill>
            <a:round/>
            <a:headEnd/>
            <a:tailEnd type="triangle" w="med" len="med"/>
          </a:ln>
          <a:effectLst/>
        </p:spPr>
        <p:txBody>
          <a:bodyPr/>
          <a:lstStyle/>
          <a:p>
            <a:endParaRPr lang="en-US"/>
          </a:p>
        </p:txBody>
      </p:sp>
      <p:pic>
        <p:nvPicPr>
          <p:cNvPr id="1487943" name="Picture 71" descr="NW go to"/>
          <p:cNvPicPr>
            <a:picLocks noChangeAspect="1" noChangeArrowheads="1"/>
          </p:cNvPicPr>
          <p:nvPr/>
        </p:nvPicPr>
        <p:blipFill>
          <a:blip r:embed="rId5" cstate="print"/>
          <a:srcRect/>
          <a:stretch>
            <a:fillRect/>
          </a:stretch>
        </p:blipFill>
        <p:spPr bwMode="auto">
          <a:xfrm>
            <a:off x="1219200" y="3657600"/>
            <a:ext cx="1714500" cy="2286000"/>
          </a:xfrm>
          <a:prstGeom prst="rect">
            <a:avLst/>
          </a:prstGeom>
          <a:noFill/>
        </p:spPr>
      </p:pic>
      <p:pic>
        <p:nvPicPr>
          <p:cNvPr id="1487944" name="Picture 72" descr="NW delete"/>
          <p:cNvPicPr>
            <a:picLocks noChangeAspect="1" noChangeArrowheads="1"/>
          </p:cNvPicPr>
          <p:nvPr/>
        </p:nvPicPr>
        <p:blipFill>
          <a:blip r:embed="rId6" cstate="print"/>
          <a:srcRect/>
          <a:stretch>
            <a:fillRect/>
          </a:stretch>
        </p:blipFill>
        <p:spPr bwMode="auto">
          <a:xfrm>
            <a:off x="1219200" y="3657600"/>
            <a:ext cx="1714500" cy="2286000"/>
          </a:xfrm>
          <a:prstGeom prst="rect">
            <a:avLst/>
          </a:prstGeom>
          <a:noFill/>
        </p:spPr>
      </p:pic>
      <p:pic>
        <p:nvPicPr>
          <p:cNvPr id="1487945" name="Picture 73" descr="NW show name"/>
          <p:cNvPicPr>
            <a:picLocks noChangeAspect="1" noChangeArrowheads="1"/>
          </p:cNvPicPr>
          <p:nvPr/>
        </p:nvPicPr>
        <p:blipFill>
          <a:blip r:embed="rId7" cstate="print"/>
          <a:srcRect/>
          <a:stretch>
            <a:fillRect/>
          </a:stretch>
        </p:blipFill>
        <p:spPr bwMode="auto">
          <a:xfrm>
            <a:off x="1219200" y="3657600"/>
            <a:ext cx="1714500" cy="2286000"/>
          </a:xfrm>
          <a:prstGeom prst="rect">
            <a:avLst/>
          </a:prstGeom>
          <a:noFill/>
        </p:spPr>
      </p:pic>
      <p:pic>
        <p:nvPicPr>
          <p:cNvPr id="1487946" name="Picture 74" descr="NW elevation"/>
          <p:cNvPicPr>
            <a:picLocks noChangeAspect="1" noChangeArrowheads="1"/>
          </p:cNvPicPr>
          <p:nvPr/>
        </p:nvPicPr>
        <p:blipFill>
          <a:blip r:embed="rId8" cstate="print"/>
          <a:srcRect/>
          <a:stretch>
            <a:fillRect/>
          </a:stretch>
        </p:blipFill>
        <p:spPr bwMode="auto">
          <a:xfrm>
            <a:off x="1219200" y="3657600"/>
            <a:ext cx="1714500" cy="2286000"/>
          </a:xfrm>
          <a:prstGeom prst="rect">
            <a:avLst/>
          </a:prstGeom>
          <a:noFill/>
        </p:spPr>
      </p:pic>
      <p:pic>
        <p:nvPicPr>
          <p:cNvPr id="1487947" name="Picture 75" descr="NW Lat Lon"/>
          <p:cNvPicPr>
            <a:picLocks noChangeAspect="1" noChangeArrowheads="1"/>
          </p:cNvPicPr>
          <p:nvPr/>
        </p:nvPicPr>
        <p:blipFill>
          <a:blip r:embed="rId9" cstate="print"/>
          <a:srcRect/>
          <a:stretch>
            <a:fillRect/>
          </a:stretch>
        </p:blipFill>
        <p:spPr bwMode="auto">
          <a:xfrm>
            <a:off x="1219200" y="3657600"/>
            <a:ext cx="1714500" cy="2286000"/>
          </a:xfrm>
          <a:prstGeom prst="rect">
            <a:avLst/>
          </a:prstGeom>
          <a:noFill/>
        </p:spPr>
      </p:pic>
      <p:pic>
        <p:nvPicPr>
          <p:cNvPr id="1487948" name="Picture 76" descr="NW date Field"/>
          <p:cNvPicPr>
            <a:picLocks noChangeAspect="1" noChangeArrowheads="1"/>
          </p:cNvPicPr>
          <p:nvPr/>
        </p:nvPicPr>
        <p:blipFill>
          <a:blip r:embed="rId10" cstate="print"/>
          <a:srcRect/>
          <a:stretch>
            <a:fillRect/>
          </a:stretch>
        </p:blipFill>
        <p:spPr bwMode="auto">
          <a:xfrm>
            <a:off x="1219200" y="3657600"/>
            <a:ext cx="1714500" cy="2286000"/>
          </a:xfrm>
          <a:prstGeom prst="rect">
            <a:avLst/>
          </a:prstGeom>
          <a:noFill/>
        </p:spPr>
      </p:pic>
      <p:pic>
        <p:nvPicPr>
          <p:cNvPr id="1487949" name="Picture 77" descr="NW Symbol Selection"/>
          <p:cNvPicPr>
            <a:picLocks noChangeAspect="1" noChangeArrowheads="1"/>
          </p:cNvPicPr>
          <p:nvPr/>
        </p:nvPicPr>
        <p:blipFill>
          <a:blip r:embed="rId11" cstate="print"/>
          <a:srcRect/>
          <a:stretch>
            <a:fillRect/>
          </a:stretch>
        </p:blipFill>
        <p:spPr bwMode="auto">
          <a:xfrm>
            <a:off x="1219200" y="3657600"/>
            <a:ext cx="1714500" cy="2286000"/>
          </a:xfrm>
          <a:prstGeom prst="rect">
            <a:avLst/>
          </a:prstGeom>
          <a:noFill/>
        </p:spPr>
      </p:pic>
      <p:pic>
        <p:nvPicPr>
          <p:cNvPr id="1487950" name="Picture 78" descr="NW Name Field"/>
          <p:cNvPicPr>
            <a:picLocks noChangeAspect="1" noChangeArrowheads="1"/>
          </p:cNvPicPr>
          <p:nvPr/>
        </p:nvPicPr>
        <p:blipFill>
          <a:blip r:embed="rId12" cstate="print"/>
          <a:srcRect/>
          <a:stretch>
            <a:fillRect/>
          </a:stretch>
        </p:blipFill>
        <p:spPr bwMode="auto">
          <a:xfrm>
            <a:off x="1219200" y="3657600"/>
            <a:ext cx="1714500" cy="2286000"/>
          </a:xfrm>
          <a:prstGeom prst="rect">
            <a:avLst/>
          </a:prstGeom>
          <a:noFill/>
        </p:spPr>
      </p:pic>
      <p:sp>
        <p:nvSpPr>
          <p:cNvPr id="1487951" name="Text Box 79"/>
          <p:cNvSpPr txBox="1">
            <a:spLocks noChangeArrowheads="1"/>
          </p:cNvSpPr>
          <p:nvPr/>
        </p:nvSpPr>
        <p:spPr bwMode="auto">
          <a:xfrm>
            <a:off x="3962400" y="3962400"/>
            <a:ext cx="4724400" cy="822325"/>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pPr>
            <a:r>
              <a:rPr lang="en-US"/>
              <a:t>With the NAME field selected press ENTER to confirm.</a:t>
            </a:r>
          </a:p>
        </p:txBody>
      </p:sp>
      <p:sp>
        <p:nvSpPr>
          <p:cNvPr id="1487952" name="Oval 80"/>
          <p:cNvSpPr>
            <a:spLocks noChangeArrowheads="1"/>
          </p:cNvSpPr>
          <p:nvPr/>
        </p:nvSpPr>
        <p:spPr bwMode="auto">
          <a:xfrm>
            <a:off x="2413000" y="2781300"/>
            <a:ext cx="533400" cy="401638"/>
          </a:xfrm>
          <a:prstGeom prst="ellipse">
            <a:avLst/>
          </a:prstGeom>
          <a:solidFill>
            <a:srgbClr val="FF0000">
              <a:alpha val="50999"/>
            </a:srgbClr>
          </a:solidFill>
          <a:ln w="38100">
            <a:solidFill>
              <a:srgbClr val="FF0000"/>
            </a:solidFill>
            <a:round/>
            <a:headEnd/>
            <a:tailEnd/>
          </a:ln>
          <a:effectLst/>
        </p:spPr>
        <p:txBody>
          <a:bodyPr wrap="none" anchor="ctr"/>
          <a:lstStyle/>
          <a:p>
            <a:endParaRPr lang="en-US"/>
          </a:p>
        </p:txBody>
      </p:sp>
      <p:pic>
        <p:nvPicPr>
          <p:cNvPr id="1487953" name="Picture 81" descr="NW name field selected"/>
          <p:cNvPicPr>
            <a:picLocks noChangeAspect="1" noChangeArrowheads="1"/>
          </p:cNvPicPr>
          <p:nvPr/>
        </p:nvPicPr>
        <p:blipFill>
          <a:blip r:embed="rId13" cstate="print"/>
          <a:srcRect/>
          <a:stretch>
            <a:fillRect/>
          </a:stretch>
        </p:blipFill>
        <p:spPr bwMode="auto">
          <a:xfrm>
            <a:off x="1219200" y="3657600"/>
            <a:ext cx="1714500"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87896"/>
                                        </p:tgtEl>
                                        <p:attrNameLst>
                                          <p:attrName>style.visibility</p:attrName>
                                        </p:attrNameLst>
                                      </p:cBhvr>
                                      <p:to>
                                        <p:strVal val="visible"/>
                                      </p:to>
                                    </p:set>
                                    <p:animEffect transition="in" filter="slide(fromBottom)">
                                      <p:cBhvr>
                                        <p:cTn id="7" dur="500"/>
                                        <p:tgtEl>
                                          <p:spTgt spid="148789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487941"/>
                                        </p:tgtEl>
                                        <p:attrNameLst>
                                          <p:attrName>style.visibility</p:attrName>
                                        </p:attrNameLst>
                                      </p:cBhvr>
                                      <p:to>
                                        <p:strVal val="visible"/>
                                      </p:to>
                                    </p:set>
                                    <p:animEffect transition="in" filter="wipe(down)">
                                      <p:cBhvr>
                                        <p:cTn id="12" dur="580">
                                          <p:stCondLst>
                                            <p:cond delay="0"/>
                                          </p:stCondLst>
                                        </p:cTn>
                                        <p:tgtEl>
                                          <p:spTgt spid="1487941"/>
                                        </p:tgtEl>
                                      </p:cBhvr>
                                    </p:animEffect>
                                    <p:anim calcmode="lin" valueType="num">
                                      <p:cBhvr>
                                        <p:cTn id="13" dur="1822" tmFilter="0,0; 0.14,0.36; 0.43,0.73; 0.71,0.91; 1.0,1.0">
                                          <p:stCondLst>
                                            <p:cond delay="0"/>
                                          </p:stCondLst>
                                        </p:cTn>
                                        <p:tgtEl>
                                          <p:spTgt spid="148794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48794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48794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48794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487941"/>
                                        </p:tgtEl>
                                        <p:attrNameLst>
                                          <p:attrName>ppt_y</p:attrName>
                                        </p:attrNameLst>
                                      </p:cBhvr>
                                      <p:tavLst>
                                        <p:tav tm="0" fmla="#ppt_y-sin(pi*$)/81">
                                          <p:val>
                                            <p:fltVal val="0"/>
                                          </p:val>
                                        </p:tav>
                                        <p:tav tm="100000">
                                          <p:val>
                                            <p:fltVal val="1"/>
                                          </p:val>
                                        </p:tav>
                                      </p:tavLst>
                                    </p:anim>
                                    <p:animScale>
                                      <p:cBhvr>
                                        <p:cTn id="18" dur="26">
                                          <p:stCondLst>
                                            <p:cond delay="650"/>
                                          </p:stCondLst>
                                        </p:cTn>
                                        <p:tgtEl>
                                          <p:spTgt spid="1487941"/>
                                        </p:tgtEl>
                                      </p:cBhvr>
                                      <p:to x="100000" y="60000"/>
                                    </p:animScale>
                                    <p:animScale>
                                      <p:cBhvr>
                                        <p:cTn id="19" dur="166" decel="50000">
                                          <p:stCondLst>
                                            <p:cond delay="676"/>
                                          </p:stCondLst>
                                        </p:cTn>
                                        <p:tgtEl>
                                          <p:spTgt spid="1487941"/>
                                        </p:tgtEl>
                                      </p:cBhvr>
                                      <p:to x="100000" y="100000"/>
                                    </p:animScale>
                                    <p:animScale>
                                      <p:cBhvr>
                                        <p:cTn id="20" dur="26">
                                          <p:stCondLst>
                                            <p:cond delay="1312"/>
                                          </p:stCondLst>
                                        </p:cTn>
                                        <p:tgtEl>
                                          <p:spTgt spid="1487941"/>
                                        </p:tgtEl>
                                      </p:cBhvr>
                                      <p:to x="100000" y="80000"/>
                                    </p:animScale>
                                    <p:animScale>
                                      <p:cBhvr>
                                        <p:cTn id="21" dur="166" decel="50000">
                                          <p:stCondLst>
                                            <p:cond delay="1338"/>
                                          </p:stCondLst>
                                        </p:cTn>
                                        <p:tgtEl>
                                          <p:spTgt spid="1487941"/>
                                        </p:tgtEl>
                                      </p:cBhvr>
                                      <p:to x="100000" y="100000"/>
                                    </p:animScale>
                                    <p:animScale>
                                      <p:cBhvr>
                                        <p:cTn id="22" dur="26">
                                          <p:stCondLst>
                                            <p:cond delay="1642"/>
                                          </p:stCondLst>
                                        </p:cTn>
                                        <p:tgtEl>
                                          <p:spTgt spid="1487941"/>
                                        </p:tgtEl>
                                      </p:cBhvr>
                                      <p:to x="100000" y="90000"/>
                                    </p:animScale>
                                    <p:animScale>
                                      <p:cBhvr>
                                        <p:cTn id="23" dur="166" decel="50000">
                                          <p:stCondLst>
                                            <p:cond delay="1668"/>
                                          </p:stCondLst>
                                        </p:cTn>
                                        <p:tgtEl>
                                          <p:spTgt spid="1487941"/>
                                        </p:tgtEl>
                                      </p:cBhvr>
                                      <p:to x="100000" y="100000"/>
                                    </p:animScale>
                                    <p:animScale>
                                      <p:cBhvr>
                                        <p:cTn id="24" dur="26">
                                          <p:stCondLst>
                                            <p:cond delay="1808"/>
                                          </p:stCondLst>
                                        </p:cTn>
                                        <p:tgtEl>
                                          <p:spTgt spid="1487941"/>
                                        </p:tgtEl>
                                      </p:cBhvr>
                                      <p:to x="100000" y="95000"/>
                                    </p:animScale>
                                    <p:animScale>
                                      <p:cBhvr>
                                        <p:cTn id="25" dur="166" decel="50000">
                                          <p:stCondLst>
                                            <p:cond delay="1834"/>
                                          </p:stCondLst>
                                        </p:cTn>
                                        <p:tgtEl>
                                          <p:spTgt spid="1487941"/>
                                        </p:tgtEl>
                                      </p:cBhvr>
                                      <p:to x="100000" y="100000"/>
                                    </p:animScale>
                                  </p:childTnLst>
                                </p:cTn>
                              </p:par>
                            </p:childTnLst>
                          </p:cTn>
                        </p:par>
                        <p:par>
                          <p:cTn id="26" fill="hold">
                            <p:stCondLst>
                              <p:cond delay="2000"/>
                            </p:stCondLst>
                            <p:childTnLst>
                              <p:par>
                                <p:cTn id="27" presetID="1" presetClass="entr" presetSubtype="0" fill="hold" nodeType="afterEffect">
                                  <p:stCondLst>
                                    <p:cond delay="0"/>
                                  </p:stCondLst>
                                  <p:childTnLst>
                                    <p:set>
                                      <p:cBhvr>
                                        <p:cTn id="28" dur="1" fill="hold">
                                          <p:stCondLst>
                                            <p:cond delay="0"/>
                                          </p:stCondLst>
                                        </p:cTn>
                                        <p:tgtEl>
                                          <p:spTgt spid="1487943"/>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48794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487898"/>
                                        </p:tgtEl>
                                        <p:attrNameLst>
                                          <p:attrName>style.visibility</p:attrName>
                                        </p:attrNameLst>
                                      </p:cBhvr>
                                      <p:to>
                                        <p:strVal val="visible"/>
                                      </p:to>
                                    </p:set>
                                    <p:animEffect transition="in" filter="wipe(down)">
                                      <p:cBhvr>
                                        <p:cTn id="35" dur="580">
                                          <p:stCondLst>
                                            <p:cond delay="0"/>
                                          </p:stCondLst>
                                        </p:cTn>
                                        <p:tgtEl>
                                          <p:spTgt spid="1487898"/>
                                        </p:tgtEl>
                                      </p:cBhvr>
                                    </p:animEffect>
                                    <p:anim calcmode="lin" valueType="num">
                                      <p:cBhvr>
                                        <p:cTn id="36" dur="1822" tmFilter="0,0; 0.14,0.36; 0.43,0.73; 0.71,0.91; 1.0,1.0">
                                          <p:stCondLst>
                                            <p:cond delay="0"/>
                                          </p:stCondLst>
                                        </p:cTn>
                                        <p:tgtEl>
                                          <p:spTgt spid="1487898"/>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487898"/>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487898"/>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487898"/>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487898"/>
                                        </p:tgtEl>
                                        <p:attrNameLst>
                                          <p:attrName>ppt_y</p:attrName>
                                        </p:attrNameLst>
                                      </p:cBhvr>
                                      <p:tavLst>
                                        <p:tav tm="0" fmla="#ppt_y-sin(pi*$)/81">
                                          <p:val>
                                            <p:fltVal val="0"/>
                                          </p:val>
                                        </p:tav>
                                        <p:tav tm="100000">
                                          <p:val>
                                            <p:fltVal val="1"/>
                                          </p:val>
                                        </p:tav>
                                      </p:tavLst>
                                    </p:anim>
                                    <p:animScale>
                                      <p:cBhvr>
                                        <p:cTn id="41" dur="26">
                                          <p:stCondLst>
                                            <p:cond delay="650"/>
                                          </p:stCondLst>
                                        </p:cTn>
                                        <p:tgtEl>
                                          <p:spTgt spid="1487898"/>
                                        </p:tgtEl>
                                      </p:cBhvr>
                                      <p:to x="100000" y="60000"/>
                                    </p:animScale>
                                    <p:animScale>
                                      <p:cBhvr>
                                        <p:cTn id="42" dur="166" decel="50000">
                                          <p:stCondLst>
                                            <p:cond delay="676"/>
                                          </p:stCondLst>
                                        </p:cTn>
                                        <p:tgtEl>
                                          <p:spTgt spid="1487898"/>
                                        </p:tgtEl>
                                      </p:cBhvr>
                                      <p:to x="100000" y="100000"/>
                                    </p:animScale>
                                    <p:animScale>
                                      <p:cBhvr>
                                        <p:cTn id="43" dur="26">
                                          <p:stCondLst>
                                            <p:cond delay="1312"/>
                                          </p:stCondLst>
                                        </p:cTn>
                                        <p:tgtEl>
                                          <p:spTgt spid="1487898"/>
                                        </p:tgtEl>
                                      </p:cBhvr>
                                      <p:to x="100000" y="80000"/>
                                    </p:animScale>
                                    <p:animScale>
                                      <p:cBhvr>
                                        <p:cTn id="44" dur="166" decel="50000">
                                          <p:stCondLst>
                                            <p:cond delay="1338"/>
                                          </p:stCondLst>
                                        </p:cTn>
                                        <p:tgtEl>
                                          <p:spTgt spid="1487898"/>
                                        </p:tgtEl>
                                      </p:cBhvr>
                                      <p:to x="100000" y="100000"/>
                                    </p:animScale>
                                    <p:animScale>
                                      <p:cBhvr>
                                        <p:cTn id="45" dur="26">
                                          <p:stCondLst>
                                            <p:cond delay="1642"/>
                                          </p:stCondLst>
                                        </p:cTn>
                                        <p:tgtEl>
                                          <p:spTgt spid="1487898"/>
                                        </p:tgtEl>
                                      </p:cBhvr>
                                      <p:to x="100000" y="90000"/>
                                    </p:animScale>
                                    <p:animScale>
                                      <p:cBhvr>
                                        <p:cTn id="46" dur="166" decel="50000">
                                          <p:stCondLst>
                                            <p:cond delay="1668"/>
                                          </p:stCondLst>
                                        </p:cTn>
                                        <p:tgtEl>
                                          <p:spTgt spid="1487898"/>
                                        </p:tgtEl>
                                      </p:cBhvr>
                                      <p:to x="100000" y="100000"/>
                                    </p:animScale>
                                    <p:animScale>
                                      <p:cBhvr>
                                        <p:cTn id="47" dur="26">
                                          <p:stCondLst>
                                            <p:cond delay="1808"/>
                                          </p:stCondLst>
                                        </p:cTn>
                                        <p:tgtEl>
                                          <p:spTgt spid="1487898"/>
                                        </p:tgtEl>
                                      </p:cBhvr>
                                      <p:to x="100000" y="95000"/>
                                    </p:animScale>
                                    <p:animScale>
                                      <p:cBhvr>
                                        <p:cTn id="48" dur="166" decel="50000">
                                          <p:stCondLst>
                                            <p:cond delay="1834"/>
                                          </p:stCondLst>
                                        </p:cTn>
                                        <p:tgtEl>
                                          <p:spTgt spid="1487898"/>
                                        </p:tgtEl>
                                      </p:cBhvr>
                                      <p:to x="100000" y="100000"/>
                                    </p:animScale>
                                  </p:childTnLst>
                                </p:cTn>
                              </p:par>
                            </p:childTnLst>
                          </p:cTn>
                        </p:par>
                        <p:par>
                          <p:cTn id="49" fill="hold">
                            <p:stCondLst>
                              <p:cond delay="2000"/>
                            </p:stCondLst>
                            <p:childTnLst>
                              <p:par>
                                <p:cTn id="50" presetID="1" presetClass="entr" presetSubtype="0" fill="hold" nodeType="afterEffect">
                                  <p:stCondLst>
                                    <p:cond delay="0"/>
                                  </p:stCondLst>
                                  <p:childTnLst>
                                    <p:set>
                                      <p:cBhvr>
                                        <p:cTn id="51" dur="1" fill="hold">
                                          <p:stCondLst>
                                            <p:cond delay="0"/>
                                          </p:stCondLst>
                                        </p:cTn>
                                        <p:tgtEl>
                                          <p:spTgt spid="1487944"/>
                                        </p:tgtEl>
                                        <p:attrNameLst>
                                          <p:attrName>style.visibility</p:attrName>
                                        </p:attrNameLst>
                                      </p:cBhvr>
                                      <p:to>
                                        <p:strVal val="visible"/>
                                      </p:to>
                                    </p:set>
                                  </p:childTnLst>
                                </p:cTn>
                              </p:par>
                              <p:par>
                                <p:cTn id="52" presetID="1" presetClass="exit" presetSubtype="0" fill="hold" grpId="1" nodeType="withEffect">
                                  <p:stCondLst>
                                    <p:cond delay="0"/>
                                  </p:stCondLst>
                                  <p:childTnLst>
                                    <p:set>
                                      <p:cBhvr>
                                        <p:cTn id="53" dur="1" fill="hold">
                                          <p:stCondLst>
                                            <p:cond delay="0"/>
                                          </p:stCondLst>
                                        </p:cTn>
                                        <p:tgtEl>
                                          <p:spTgt spid="148789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2" nodeType="clickEffect">
                                  <p:stCondLst>
                                    <p:cond delay="0"/>
                                  </p:stCondLst>
                                  <p:childTnLst>
                                    <p:set>
                                      <p:cBhvr>
                                        <p:cTn id="57" dur="1" fill="hold">
                                          <p:stCondLst>
                                            <p:cond delay="0"/>
                                          </p:stCondLst>
                                        </p:cTn>
                                        <p:tgtEl>
                                          <p:spTgt spid="1487898"/>
                                        </p:tgtEl>
                                        <p:attrNameLst>
                                          <p:attrName>style.visibility</p:attrName>
                                        </p:attrNameLst>
                                      </p:cBhvr>
                                      <p:to>
                                        <p:strVal val="visible"/>
                                      </p:to>
                                    </p:set>
                                    <p:animEffect transition="in" filter="wipe(down)">
                                      <p:cBhvr>
                                        <p:cTn id="58" dur="580">
                                          <p:stCondLst>
                                            <p:cond delay="0"/>
                                          </p:stCondLst>
                                        </p:cTn>
                                        <p:tgtEl>
                                          <p:spTgt spid="1487898"/>
                                        </p:tgtEl>
                                      </p:cBhvr>
                                    </p:animEffect>
                                    <p:anim calcmode="lin" valueType="num">
                                      <p:cBhvr>
                                        <p:cTn id="59" dur="1822" tmFilter="0,0; 0.14,0.36; 0.43,0.73; 0.71,0.91; 1.0,1.0">
                                          <p:stCondLst>
                                            <p:cond delay="0"/>
                                          </p:stCondLst>
                                        </p:cTn>
                                        <p:tgtEl>
                                          <p:spTgt spid="1487898"/>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487898"/>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487898"/>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487898"/>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487898"/>
                                        </p:tgtEl>
                                        <p:attrNameLst>
                                          <p:attrName>ppt_y</p:attrName>
                                        </p:attrNameLst>
                                      </p:cBhvr>
                                      <p:tavLst>
                                        <p:tav tm="0" fmla="#ppt_y-sin(pi*$)/81">
                                          <p:val>
                                            <p:fltVal val="0"/>
                                          </p:val>
                                        </p:tav>
                                        <p:tav tm="100000">
                                          <p:val>
                                            <p:fltVal val="1"/>
                                          </p:val>
                                        </p:tav>
                                      </p:tavLst>
                                    </p:anim>
                                    <p:animScale>
                                      <p:cBhvr>
                                        <p:cTn id="64" dur="26">
                                          <p:stCondLst>
                                            <p:cond delay="650"/>
                                          </p:stCondLst>
                                        </p:cTn>
                                        <p:tgtEl>
                                          <p:spTgt spid="1487898"/>
                                        </p:tgtEl>
                                      </p:cBhvr>
                                      <p:to x="100000" y="60000"/>
                                    </p:animScale>
                                    <p:animScale>
                                      <p:cBhvr>
                                        <p:cTn id="65" dur="166" decel="50000">
                                          <p:stCondLst>
                                            <p:cond delay="676"/>
                                          </p:stCondLst>
                                        </p:cTn>
                                        <p:tgtEl>
                                          <p:spTgt spid="1487898"/>
                                        </p:tgtEl>
                                      </p:cBhvr>
                                      <p:to x="100000" y="100000"/>
                                    </p:animScale>
                                    <p:animScale>
                                      <p:cBhvr>
                                        <p:cTn id="66" dur="26">
                                          <p:stCondLst>
                                            <p:cond delay="1312"/>
                                          </p:stCondLst>
                                        </p:cTn>
                                        <p:tgtEl>
                                          <p:spTgt spid="1487898"/>
                                        </p:tgtEl>
                                      </p:cBhvr>
                                      <p:to x="100000" y="80000"/>
                                    </p:animScale>
                                    <p:animScale>
                                      <p:cBhvr>
                                        <p:cTn id="67" dur="166" decel="50000">
                                          <p:stCondLst>
                                            <p:cond delay="1338"/>
                                          </p:stCondLst>
                                        </p:cTn>
                                        <p:tgtEl>
                                          <p:spTgt spid="1487898"/>
                                        </p:tgtEl>
                                      </p:cBhvr>
                                      <p:to x="100000" y="100000"/>
                                    </p:animScale>
                                    <p:animScale>
                                      <p:cBhvr>
                                        <p:cTn id="68" dur="26">
                                          <p:stCondLst>
                                            <p:cond delay="1642"/>
                                          </p:stCondLst>
                                        </p:cTn>
                                        <p:tgtEl>
                                          <p:spTgt spid="1487898"/>
                                        </p:tgtEl>
                                      </p:cBhvr>
                                      <p:to x="100000" y="90000"/>
                                    </p:animScale>
                                    <p:animScale>
                                      <p:cBhvr>
                                        <p:cTn id="69" dur="166" decel="50000">
                                          <p:stCondLst>
                                            <p:cond delay="1668"/>
                                          </p:stCondLst>
                                        </p:cTn>
                                        <p:tgtEl>
                                          <p:spTgt spid="1487898"/>
                                        </p:tgtEl>
                                      </p:cBhvr>
                                      <p:to x="100000" y="100000"/>
                                    </p:animScale>
                                    <p:animScale>
                                      <p:cBhvr>
                                        <p:cTn id="70" dur="26">
                                          <p:stCondLst>
                                            <p:cond delay="1808"/>
                                          </p:stCondLst>
                                        </p:cTn>
                                        <p:tgtEl>
                                          <p:spTgt spid="1487898"/>
                                        </p:tgtEl>
                                      </p:cBhvr>
                                      <p:to x="100000" y="95000"/>
                                    </p:animScale>
                                    <p:animScale>
                                      <p:cBhvr>
                                        <p:cTn id="71" dur="166" decel="50000">
                                          <p:stCondLst>
                                            <p:cond delay="1834"/>
                                          </p:stCondLst>
                                        </p:cTn>
                                        <p:tgtEl>
                                          <p:spTgt spid="1487898"/>
                                        </p:tgtEl>
                                      </p:cBhvr>
                                      <p:to x="100000" y="100000"/>
                                    </p:animScale>
                                  </p:childTnLst>
                                </p:cTn>
                              </p:par>
                            </p:childTnLst>
                          </p:cTn>
                        </p:par>
                        <p:par>
                          <p:cTn id="72" fill="hold">
                            <p:stCondLst>
                              <p:cond delay="2000"/>
                            </p:stCondLst>
                            <p:childTnLst>
                              <p:par>
                                <p:cTn id="73" presetID="1" presetClass="entr" presetSubtype="0" fill="hold" nodeType="afterEffect">
                                  <p:stCondLst>
                                    <p:cond delay="0"/>
                                  </p:stCondLst>
                                  <p:childTnLst>
                                    <p:set>
                                      <p:cBhvr>
                                        <p:cTn id="74" dur="1" fill="hold">
                                          <p:stCondLst>
                                            <p:cond delay="0"/>
                                          </p:stCondLst>
                                        </p:cTn>
                                        <p:tgtEl>
                                          <p:spTgt spid="1487945"/>
                                        </p:tgtEl>
                                        <p:attrNameLst>
                                          <p:attrName>style.visibility</p:attrName>
                                        </p:attrNameLst>
                                      </p:cBhvr>
                                      <p:to>
                                        <p:strVal val="visible"/>
                                      </p:to>
                                    </p:set>
                                  </p:childTnLst>
                                </p:cTn>
                              </p:par>
                            </p:childTnLst>
                          </p:cTn>
                        </p:par>
                        <p:par>
                          <p:cTn id="75" fill="hold">
                            <p:stCondLst>
                              <p:cond delay="2000"/>
                            </p:stCondLst>
                            <p:childTnLst>
                              <p:par>
                                <p:cTn id="76" presetID="1" presetClass="exit" presetSubtype="0" fill="hold" grpId="3" nodeType="afterEffect">
                                  <p:stCondLst>
                                    <p:cond delay="0"/>
                                  </p:stCondLst>
                                  <p:childTnLst>
                                    <p:set>
                                      <p:cBhvr>
                                        <p:cTn id="77" dur="1" fill="hold">
                                          <p:stCondLst>
                                            <p:cond delay="0"/>
                                          </p:stCondLst>
                                        </p:cTn>
                                        <p:tgtEl>
                                          <p:spTgt spid="148789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grpId="4" nodeType="clickEffect">
                                  <p:stCondLst>
                                    <p:cond delay="0"/>
                                  </p:stCondLst>
                                  <p:childTnLst>
                                    <p:set>
                                      <p:cBhvr>
                                        <p:cTn id="81" dur="1" fill="hold">
                                          <p:stCondLst>
                                            <p:cond delay="0"/>
                                          </p:stCondLst>
                                        </p:cTn>
                                        <p:tgtEl>
                                          <p:spTgt spid="1487898"/>
                                        </p:tgtEl>
                                        <p:attrNameLst>
                                          <p:attrName>style.visibility</p:attrName>
                                        </p:attrNameLst>
                                      </p:cBhvr>
                                      <p:to>
                                        <p:strVal val="visible"/>
                                      </p:to>
                                    </p:set>
                                    <p:animEffect transition="in" filter="wipe(down)">
                                      <p:cBhvr>
                                        <p:cTn id="82" dur="580">
                                          <p:stCondLst>
                                            <p:cond delay="0"/>
                                          </p:stCondLst>
                                        </p:cTn>
                                        <p:tgtEl>
                                          <p:spTgt spid="1487898"/>
                                        </p:tgtEl>
                                      </p:cBhvr>
                                    </p:animEffect>
                                    <p:anim calcmode="lin" valueType="num">
                                      <p:cBhvr>
                                        <p:cTn id="83" dur="1822" tmFilter="0,0; 0.14,0.36; 0.43,0.73; 0.71,0.91; 1.0,1.0">
                                          <p:stCondLst>
                                            <p:cond delay="0"/>
                                          </p:stCondLst>
                                        </p:cTn>
                                        <p:tgtEl>
                                          <p:spTgt spid="1487898"/>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1487898"/>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1487898"/>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1487898"/>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1487898"/>
                                        </p:tgtEl>
                                        <p:attrNameLst>
                                          <p:attrName>ppt_y</p:attrName>
                                        </p:attrNameLst>
                                      </p:cBhvr>
                                      <p:tavLst>
                                        <p:tav tm="0" fmla="#ppt_y-sin(pi*$)/81">
                                          <p:val>
                                            <p:fltVal val="0"/>
                                          </p:val>
                                        </p:tav>
                                        <p:tav tm="100000">
                                          <p:val>
                                            <p:fltVal val="1"/>
                                          </p:val>
                                        </p:tav>
                                      </p:tavLst>
                                    </p:anim>
                                    <p:animScale>
                                      <p:cBhvr>
                                        <p:cTn id="88" dur="26">
                                          <p:stCondLst>
                                            <p:cond delay="650"/>
                                          </p:stCondLst>
                                        </p:cTn>
                                        <p:tgtEl>
                                          <p:spTgt spid="1487898"/>
                                        </p:tgtEl>
                                      </p:cBhvr>
                                      <p:to x="100000" y="60000"/>
                                    </p:animScale>
                                    <p:animScale>
                                      <p:cBhvr>
                                        <p:cTn id="89" dur="166" decel="50000">
                                          <p:stCondLst>
                                            <p:cond delay="676"/>
                                          </p:stCondLst>
                                        </p:cTn>
                                        <p:tgtEl>
                                          <p:spTgt spid="1487898"/>
                                        </p:tgtEl>
                                      </p:cBhvr>
                                      <p:to x="100000" y="100000"/>
                                    </p:animScale>
                                    <p:animScale>
                                      <p:cBhvr>
                                        <p:cTn id="90" dur="26">
                                          <p:stCondLst>
                                            <p:cond delay="1312"/>
                                          </p:stCondLst>
                                        </p:cTn>
                                        <p:tgtEl>
                                          <p:spTgt spid="1487898"/>
                                        </p:tgtEl>
                                      </p:cBhvr>
                                      <p:to x="100000" y="80000"/>
                                    </p:animScale>
                                    <p:animScale>
                                      <p:cBhvr>
                                        <p:cTn id="91" dur="166" decel="50000">
                                          <p:stCondLst>
                                            <p:cond delay="1338"/>
                                          </p:stCondLst>
                                        </p:cTn>
                                        <p:tgtEl>
                                          <p:spTgt spid="1487898"/>
                                        </p:tgtEl>
                                      </p:cBhvr>
                                      <p:to x="100000" y="100000"/>
                                    </p:animScale>
                                    <p:animScale>
                                      <p:cBhvr>
                                        <p:cTn id="92" dur="26">
                                          <p:stCondLst>
                                            <p:cond delay="1642"/>
                                          </p:stCondLst>
                                        </p:cTn>
                                        <p:tgtEl>
                                          <p:spTgt spid="1487898"/>
                                        </p:tgtEl>
                                      </p:cBhvr>
                                      <p:to x="100000" y="90000"/>
                                    </p:animScale>
                                    <p:animScale>
                                      <p:cBhvr>
                                        <p:cTn id="93" dur="166" decel="50000">
                                          <p:stCondLst>
                                            <p:cond delay="1668"/>
                                          </p:stCondLst>
                                        </p:cTn>
                                        <p:tgtEl>
                                          <p:spTgt spid="1487898"/>
                                        </p:tgtEl>
                                      </p:cBhvr>
                                      <p:to x="100000" y="100000"/>
                                    </p:animScale>
                                    <p:animScale>
                                      <p:cBhvr>
                                        <p:cTn id="94" dur="26">
                                          <p:stCondLst>
                                            <p:cond delay="1808"/>
                                          </p:stCondLst>
                                        </p:cTn>
                                        <p:tgtEl>
                                          <p:spTgt spid="1487898"/>
                                        </p:tgtEl>
                                      </p:cBhvr>
                                      <p:to x="100000" y="95000"/>
                                    </p:animScale>
                                    <p:animScale>
                                      <p:cBhvr>
                                        <p:cTn id="95" dur="166" decel="50000">
                                          <p:stCondLst>
                                            <p:cond delay="1834"/>
                                          </p:stCondLst>
                                        </p:cTn>
                                        <p:tgtEl>
                                          <p:spTgt spid="1487898"/>
                                        </p:tgtEl>
                                      </p:cBhvr>
                                      <p:to x="100000" y="100000"/>
                                    </p:animScale>
                                  </p:childTnLst>
                                </p:cTn>
                              </p:par>
                            </p:childTnLst>
                          </p:cTn>
                        </p:par>
                        <p:par>
                          <p:cTn id="96" fill="hold">
                            <p:stCondLst>
                              <p:cond delay="2000"/>
                            </p:stCondLst>
                            <p:childTnLst>
                              <p:par>
                                <p:cTn id="97" presetID="1" presetClass="entr" presetSubtype="0" fill="hold" nodeType="afterEffect">
                                  <p:stCondLst>
                                    <p:cond delay="0"/>
                                  </p:stCondLst>
                                  <p:childTnLst>
                                    <p:set>
                                      <p:cBhvr>
                                        <p:cTn id="98" dur="1" fill="hold">
                                          <p:stCondLst>
                                            <p:cond delay="0"/>
                                          </p:stCondLst>
                                        </p:cTn>
                                        <p:tgtEl>
                                          <p:spTgt spid="1487946"/>
                                        </p:tgtEl>
                                        <p:attrNameLst>
                                          <p:attrName>style.visibility</p:attrName>
                                        </p:attrNameLst>
                                      </p:cBhvr>
                                      <p:to>
                                        <p:strVal val="visible"/>
                                      </p:to>
                                    </p:set>
                                  </p:childTnLst>
                                </p:cTn>
                              </p:par>
                            </p:childTnLst>
                          </p:cTn>
                        </p:par>
                        <p:par>
                          <p:cTn id="99" fill="hold">
                            <p:stCondLst>
                              <p:cond delay="2000"/>
                            </p:stCondLst>
                            <p:childTnLst>
                              <p:par>
                                <p:cTn id="100" presetID="1" presetClass="exit" presetSubtype="0" fill="hold" grpId="5" nodeType="afterEffect">
                                  <p:stCondLst>
                                    <p:cond delay="0"/>
                                  </p:stCondLst>
                                  <p:childTnLst>
                                    <p:set>
                                      <p:cBhvr>
                                        <p:cTn id="101" dur="1" fill="hold">
                                          <p:stCondLst>
                                            <p:cond delay="0"/>
                                          </p:stCondLst>
                                        </p:cTn>
                                        <p:tgtEl>
                                          <p:spTgt spid="1487898"/>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grpId="6" nodeType="clickEffect">
                                  <p:stCondLst>
                                    <p:cond delay="0"/>
                                  </p:stCondLst>
                                  <p:childTnLst>
                                    <p:set>
                                      <p:cBhvr>
                                        <p:cTn id="105" dur="1" fill="hold">
                                          <p:stCondLst>
                                            <p:cond delay="0"/>
                                          </p:stCondLst>
                                        </p:cTn>
                                        <p:tgtEl>
                                          <p:spTgt spid="1487898"/>
                                        </p:tgtEl>
                                        <p:attrNameLst>
                                          <p:attrName>style.visibility</p:attrName>
                                        </p:attrNameLst>
                                      </p:cBhvr>
                                      <p:to>
                                        <p:strVal val="visible"/>
                                      </p:to>
                                    </p:set>
                                    <p:animEffect transition="in" filter="wipe(down)">
                                      <p:cBhvr>
                                        <p:cTn id="106" dur="580">
                                          <p:stCondLst>
                                            <p:cond delay="0"/>
                                          </p:stCondLst>
                                        </p:cTn>
                                        <p:tgtEl>
                                          <p:spTgt spid="1487898"/>
                                        </p:tgtEl>
                                      </p:cBhvr>
                                    </p:animEffect>
                                    <p:anim calcmode="lin" valueType="num">
                                      <p:cBhvr>
                                        <p:cTn id="107" dur="1822" tmFilter="0,0; 0.14,0.36; 0.43,0.73; 0.71,0.91; 1.0,1.0">
                                          <p:stCondLst>
                                            <p:cond delay="0"/>
                                          </p:stCondLst>
                                        </p:cTn>
                                        <p:tgtEl>
                                          <p:spTgt spid="1487898"/>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1487898"/>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1487898"/>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1487898"/>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1487898"/>
                                        </p:tgtEl>
                                        <p:attrNameLst>
                                          <p:attrName>ppt_y</p:attrName>
                                        </p:attrNameLst>
                                      </p:cBhvr>
                                      <p:tavLst>
                                        <p:tav tm="0" fmla="#ppt_y-sin(pi*$)/81">
                                          <p:val>
                                            <p:fltVal val="0"/>
                                          </p:val>
                                        </p:tav>
                                        <p:tav tm="100000">
                                          <p:val>
                                            <p:fltVal val="1"/>
                                          </p:val>
                                        </p:tav>
                                      </p:tavLst>
                                    </p:anim>
                                    <p:animScale>
                                      <p:cBhvr>
                                        <p:cTn id="112" dur="26">
                                          <p:stCondLst>
                                            <p:cond delay="650"/>
                                          </p:stCondLst>
                                        </p:cTn>
                                        <p:tgtEl>
                                          <p:spTgt spid="1487898"/>
                                        </p:tgtEl>
                                      </p:cBhvr>
                                      <p:to x="100000" y="60000"/>
                                    </p:animScale>
                                    <p:animScale>
                                      <p:cBhvr>
                                        <p:cTn id="113" dur="166" decel="50000">
                                          <p:stCondLst>
                                            <p:cond delay="676"/>
                                          </p:stCondLst>
                                        </p:cTn>
                                        <p:tgtEl>
                                          <p:spTgt spid="1487898"/>
                                        </p:tgtEl>
                                      </p:cBhvr>
                                      <p:to x="100000" y="100000"/>
                                    </p:animScale>
                                    <p:animScale>
                                      <p:cBhvr>
                                        <p:cTn id="114" dur="26">
                                          <p:stCondLst>
                                            <p:cond delay="1312"/>
                                          </p:stCondLst>
                                        </p:cTn>
                                        <p:tgtEl>
                                          <p:spTgt spid="1487898"/>
                                        </p:tgtEl>
                                      </p:cBhvr>
                                      <p:to x="100000" y="80000"/>
                                    </p:animScale>
                                    <p:animScale>
                                      <p:cBhvr>
                                        <p:cTn id="115" dur="166" decel="50000">
                                          <p:stCondLst>
                                            <p:cond delay="1338"/>
                                          </p:stCondLst>
                                        </p:cTn>
                                        <p:tgtEl>
                                          <p:spTgt spid="1487898"/>
                                        </p:tgtEl>
                                      </p:cBhvr>
                                      <p:to x="100000" y="100000"/>
                                    </p:animScale>
                                    <p:animScale>
                                      <p:cBhvr>
                                        <p:cTn id="116" dur="26">
                                          <p:stCondLst>
                                            <p:cond delay="1642"/>
                                          </p:stCondLst>
                                        </p:cTn>
                                        <p:tgtEl>
                                          <p:spTgt spid="1487898"/>
                                        </p:tgtEl>
                                      </p:cBhvr>
                                      <p:to x="100000" y="90000"/>
                                    </p:animScale>
                                    <p:animScale>
                                      <p:cBhvr>
                                        <p:cTn id="117" dur="166" decel="50000">
                                          <p:stCondLst>
                                            <p:cond delay="1668"/>
                                          </p:stCondLst>
                                        </p:cTn>
                                        <p:tgtEl>
                                          <p:spTgt spid="1487898"/>
                                        </p:tgtEl>
                                      </p:cBhvr>
                                      <p:to x="100000" y="100000"/>
                                    </p:animScale>
                                    <p:animScale>
                                      <p:cBhvr>
                                        <p:cTn id="118" dur="26">
                                          <p:stCondLst>
                                            <p:cond delay="1808"/>
                                          </p:stCondLst>
                                        </p:cTn>
                                        <p:tgtEl>
                                          <p:spTgt spid="1487898"/>
                                        </p:tgtEl>
                                      </p:cBhvr>
                                      <p:to x="100000" y="95000"/>
                                    </p:animScale>
                                    <p:animScale>
                                      <p:cBhvr>
                                        <p:cTn id="119" dur="166" decel="50000">
                                          <p:stCondLst>
                                            <p:cond delay="1834"/>
                                          </p:stCondLst>
                                        </p:cTn>
                                        <p:tgtEl>
                                          <p:spTgt spid="1487898"/>
                                        </p:tgtEl>
                                      </p:cBhvr>
                                      <p:to x="100000" y="100000"/>
                                    </p:animScale>
                                  </p:childTnLst>
                                </p:cTn>
                              </p:par>
                            </p:childTnLst>
                          </p:cTn>
                        </p:par>
                        <p:par>
                          <p:cTn id="120" fill="hold">
                            <p:stCondLst>
                              <p:cond delay="2000"/>
                            </p:stCondLst>
                            <p:childTnLst>
                              <p:par>
                                <p:cTn id="121" presetID="1" presetClass="entr" presetSubtype="0" fill="hold" nodeType="afterEffect">
                                  <p:stCondLst>
                                    <p:cond delay="0"/>
                                  </p:stCondLst>
                                  <p:childTnLst>
                                    <p:set>
                                      <p:cBhvr>
                                        <p:cTn id="122" dur="1" fill="hold">
                                          <p:stCondLst>
                                            <p:cond delay="0"/>
                                          </p:stCondLst>
                                        </p:cTn>
                                        <p:tgtEl>
                                          <p:spTgt spid="1487947"/>
                                        </p:tgtEl>
                                        <p:attrNameLst>
                                          <p:attrName>style.visibility</p:attrName>
                                        </p:attrNameLst>
                                      </p:cBhvr>
                                      <p:to>
                                        <p:strVal val="visible"/>
                                      </p:to>
                                    </p:set>
                                  </p:childTnLst>
                                </p:cTn>
                              </p:par>
                            </p:childTnLst>
                          </p:cTn>
                        </p:par>
                        <p:par>
                          <p:cTn id="123" fill="hold">
                            <p:stCondLst>
                              <p:cond delay="2000"/>
                            </p:stCondLst>
                            <p:childTnLst>
                              <p:par>
                                <p:cTn id="124" presetID="1" presetClass="exit" presetSubtype="0" fill="hold" grpId="7" nodeType="afterEffect">
                                  <p:stCondLst>
                                    <p:cond delay="0"/>
                                  </p:stCondLst>
                                  <p:childTnLst>
                                    <p:set>
                                      <p:cBhvr>
                                        <p:cTn id="125" dur="1" fill="hold">
                                          <p:stCondLst>
                                            <p:cond delay="0"/>
                                          </p:stCondLst>
                                        </p:cTn>
                                        <p:tgtEl>
                                          <p:spTgt spid="1487898"/>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26" presetClass="entr" presetSubtype="0" fill="hold" grpId="8" nodeType="clickEffect">
                                  <p:stCondLst>
                                    <p:cond delay="0"/>
                                  </p:stCondLst>
                                  <p:childTnLst>
                                    <p:set>
                                      <p:cBhvr>
                                        <p:cTn id="129" dur="1" fill="hold">
                                          <p:stCondLst>
                                            <p:cond delay="0"/>
                                          </p:stCondLst>
                                        </p:cTn>
                                        <p:tgtEl>
                                          <p:spTgt spid="1487898"/>
                                        </p:tgtEl>
                                        <p:attrNameLst>
                                          <p:attrName>style.visibility</p:attrName>
                                        </p:attrNameLst>
                                      </p:cBhvr>
                                      <p:to>
                                        <p:strVal val="visible"/>
                                      </p:to>
                                    </p:set>
                                    <p:animEffect transition="in" filter="wipe(down)">
                                      <p:cBhvr>
                                        <p:cTn id="130" dur="580">
                                          <p:stCondLst>
                                            <p:cond delay="0"/>
                                          </p:stCondLst>
                                        </p:cTn>
                                        <p:tgtEl>
                                          <p:spTgt spid="1487898"/>
                                        </p:tgtEl>
                                      </p:cBhvr>
                                    </p:animEffect>
                                    <p:anim calcmode="lin" valueType="num">
                                      <p:cBhvr>
                                        <p:cTn id="131" dur="1822" tmFilter="0,0; 0.14,0.36; 0.43,0.73; 0.71,0.91; 1.0,1.0">
                                          <p:stCondLst>
                                            <p:cond delay="0"/>
                                          </p:stCondLst>
                                        </p:cTn>
                                        <p:tgtEl>
                                          <p:spTgt spid="1487898"/>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1487898"/>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1487898"/>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1487898"/>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1487898"/>
                                        </p:tgtEl>
                                        <p:attrNameLst>
                                          <p:attrName>ppt_y</p:attrName>
                                        </p:attrNameLst>
                                      </p:cBhvr>
                                      <p:tavLst>
                                        <p:tav tm="0" fmla="#ppt_y-sin(pi*$)/81">
                                          <p:val>
                                            <p:fltVal val="0"/>
                                          </p:val>
                                        </p:tav>
                                        <p:tav tm="100000">
                                          <p:val>
                                            <p:fltVal val="1"/>
                                          </p:val>
                                        </p:tav>
                                      </p:tavLst>
                                    </p:anim>
                                    <p:animScale>
                                      <p:cBhvr>
                                        <p:cTn id="136" dur="26">
                                          <p:stCondLst>
                                            <p:cond delay="650"/>
                                          </p:stCondLst>
                                        </p:cTn>
                                        <p:tgtEl>
                                          <p:spTgt spid="1487898"/>
                                        </p:tgtEl>
                                      </p:cBhvr>
                                      <p:to x="100000" y="60000"/>
                                    </p:animScale>
                                    <p:animScale>
                                      <p:cBhvr>
                                        <p:cTn id="137" dur="166" decel="50000">
                                          <p:stCondLst>
                                            <p:cond delay="676"/>
                                          </p:stCondLst>
                                        </p:cTn>
                                        <p:tgtEl>
                                          <p:spTgt spid="1487898"/>
                                        </p:tgtEl>
                                      </p:cBhvr>
                                      <p:to x="100000" y="100000"/>
                                    </p:animScale>
                                    <p:animScale>
                                      <p:cBhvr>
                                        <p:cTn id="138" dur="26">
                                          <p:stCondLst>
                                            <p:cond delay="1312"/>
                                          </p:stCondLst>
                                        </p:cTn>
                                        <p:tgtEl>
                                          <p:spTgt spid="1487898"/>
                                        </p:tgtEl>
                                      </p:cBhvr>
                                      <p:to x="100000" y="80000"/>
                                    </p:animScale>
                                    <p:animScale>
                                      <p:cBhvr>
                                        <p:cTn id="139" dur="166" decel="50000">
                                          <p:stCondLst>
                                            <p:cond delay="1338"/>
                                          </p:stCondLst>
                                        </p:cTn>
                                        <p:tgtEl>
                                          <p:spTgt spid="1487898"/>
                                        </p:tgtEl>
                                      </p:cBhvr>
                                      <p:to x="100000" y="100000"/>
                                    </p:animScale>
                                    <p:animScale>
                                      <p:cBhvr>
                                        <p:cTn id="140" dur="26">
                                          <p:stCondLst>
                                            <p:cond delay="1642"/>
                                          </p:stCondLst>
                                        </p:cTn>
                                        <p:tgtEl>
                                          <p:spTgt spid="1487898"/>
                                        </p:tgtEl>
                                      </p:cBhvr>
                                      <p:to x="100000" y="90000"/>
                                    </p:animScale>
                                    <p:animScale>
                                      <p:cBhvr>
                                        <p:cTn id="141" dur="166" decel="50000">
                                          <p:stCondLst>
                                            <p:cond delay="1668"/>
                                          </p:stCondLst>
                                        </p:cTn>
                                        <p:tgtEl>
                                          <p:spTgt spid="1487898"/>
                                        </p:tgtEl>
                                      </p:cBhvr>
                                      <p:to x="100000" y="100000"/>
                                    </p:animScale>
                                    <p:animScale>
                                      <p:cBhvr>
                                        <p:cTn id="142" dur="26">
                                          <p:stCondLst>
                                            <p:cond delay="1808"/>
                                          </p:stCondLst>
                                        </p:cTn>
                                        <p:tgtEl>
                                          <p:spTgt spid="1487898"/>
                                        </p:tgtEl>
                                      </p:cBhvr>
                                      <p:to x="100000" y="95000"/>
                                    </p:animScale>
                                    <p:animScale>
                                      <p:cBhvr>
                                        <p:cTn id="143" dur="166" decel="50000">
                                          <p:stCondLst>
                                            <p:cond delay="1834"/>
                                          </p:stCondLst>
                                        </p:cTn>
                                        <p:tgtEl>
                                          <p:spTgt spid="1487898"/>
                                        </p:tgtEl>
                                      </p:cBhvr>
                                      <p:to x="100000" y="100000"/>
                                    </p:animScale>
                                  </p:childTnLst>
                                </p:cTn>
                              </p:par>
                            </p:childTnLst>
                          </p:cTn>
                        </p:par>
                        <p:par>
                          <p:cTn id="144" fill="hold">
                            <p:stCondLst>
                              <p:cond delay="2000"/>
                            </p:stCondLst>
                            <p:childTnLst>
                              <p:par>
                                <p:cTn id="145" presetID="1" presetClass="entr" presetSubtype="0" fill="hold" nodeType="afterEffect">
                                  <p:stCondLst>
                                    <p:cond delay="0"/>
                                  </p:stCondLst>
                                  <p:childTnLst>
                                    <p:set>
                                      <p:cBhvr>
                                        <p:cTn id="146" dur="1" fill="hold">
                                          <p:stCondLst>
                                            <p:cond delay="0"/>
                                          </p:stCondLst>
                                        </p:cTn>
                                        <p:tgtEl>
                                          <p:spTgt spid="1487948"/>
                                        </p:tgtEl>
                                        <p:attrNameLst>
                                          <p:attrName>style.visibility</p:attrName>
                                        </p:attrNameLst>
                                      </p:cBhvr>
                                      <p:to>
                                        <p:strVal val="visible"/>
                                      </p:to>
                                    </p:set>
                                  </p:childTnLst>
                                </p:cTn>
                              </p:par>
                            </p:childTnLst>
                          </p:cTn>
                        </p:par>
                        <p:par>
                          <p:cTn id="147" fill="hold">
                            <p:stCondLst>
                              <p:cond delay="2000"/>
                            </p:stCondLst>
                            <p:childTnLst>
                              <p:par>
                                <p:cTn id="148" presetID="1" presetClass="exit" presetSubtype="0" fill="hold" grpId="9" nodeType="afterEffect">
                                  <p:stCondLst>
                                    <p:cond delay="0"/>
                                  </p:stCondLst>
                                  <p:childTnLst>
                                    <p:set>
                                      <p:cBhvr>
                                        <p:cTn id="149" dur="1" fill="hold">
                                          <p:stCondLst>
                                            <p:cond delay="0"/>
                                          </p:stCondLst>
                                        </p:cTn>
                                        <p:tgtEl>
                                          <p:spTgt spid="1487898"/>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26" presetClass="entr" presetSubtype="0" fill="hold" grpId="10" nodeType="clickEffect">
                                  <p:stCondLst>
                                    <p:cond delay="0"/>
                                  </p:stCondLst>
                                  <p:childTnLst>
                                    <p:set>
                                      <p:cBhvr>
                                        <p:cTn id="153" dur="1" fill="hold">
                                          <p:stCondLst>
                                            <p:cond delay="0"/>
                                          </p:stCondLst>
                                        </p:cTn>
                                        <p:tgtEl>
                                          <p:spTgt spid="1487898"/>
                                        </p:tgtEl>
                                        <p:attrNameLst>
                                          <p:attrName>style.visibility</p:attrName>
                                        </p:attrNameLst>
                                      </p:cBhvr>
                                      <p:to>
                                        <p:strVal val="visible"/>
                                      </p:to>
                                    </p:set>
                                    <p:animEffect transition="in" filter="wipe(down)">
                                      <p:cBhvr>
                                        <p:cTn id="154" dur="580">
                                          <p:stCondLst>
                                            <p:cond delay="0"/>
                                          </p:stCondLst>
                                        </p:cTn>
                                        <p:tgtEl>
                                          <p:spTgt spid="1487898"/>
                                        </p:tgtEl>
                                      </p:cBhvr>
                                    </p:animEffect>
                                    <p:anim calcmode="lin" valueType="num">
                                      <p:cBhvr>
                                        <p:cTn id="155" dur="1822" tmFilter="0,0; 0.14,0.36; 0.43,0.73; 0.71,0.91; 1.0,1.0">
                                          <p:stCondLst>
                                            <p:cond delay="0"/>
                                          </p:stCondLst>
                                        </p:cTn>
                                        <p:tgtEl>
                                          <p:spTgt spid="1487898"/>
                                        </p:tgtEl>
                                        <p:attrNameLst>
                                          <p:attrName>ppt_x</p:attrName>
                                        </p:attrNameLst>
                                      </p:cBhvr>
                                      <p:tavLst>
                                        <p:tav tm="0">
                                          <p:val>
                                            <p:strVal val="#ppt_x-0.25"/>
                                          </p:val>
                                        </p:tav>
                                        <p:tav tm="100000">
                                          <p:val>
                                            <p:strVal val="#ppt_x"/>
                                          </p:val>
                                        </p:tav>
                                      </p:tavLst>
                                    </p:anim>
                                    <p:anim calcmode="lin" valueType="num">
                                      <p:cBhvr>
                                        <p:cTn id="156" dur="664" tmFilter="0.0,0.0; 0.25,0.07; 0.50,0.2; 0.75,0.467; 1.0,1.0">
                                          <p:stCondLst>
                                            <p:cond delay="0"/>
                                          </p:stCondLst>
                                        </p:cTn>
                                        <p:tgtEl>
                                          <p:spTgt spid="1487898"/>
                                        </p:tgtEl>
                                        <p:attrNameLst>
                                          <p:attrName>ppt_y</p:attrName>
                                        </p:attrNameLst>
                                      </p:cBhvr>
                                      <p:tavLst>
                                        <p:tav tm="0" fmla="#ppt_y-sin(pi*$)/3">
                                          <p:val>
                                            <p:fltVal val="0.5"/>
                                          </p:val>
                                        </p:tav>
                                        <p:tav tm="100000">
                                          <p:val>
                                            <p:fltVal val="1"/>
                                          </p:val>
                                        </p:tav>
                                      </p:tavLst>
                                    </p:anim>
                                    <p:anim calcmode="lin" valueType="num">
                                      <p:cBhvr>
                                        <p:cTn id="157" dur="664" tmFilter="0, 0; 0.125,0.2665; 0.25,0.4; 0.375,0.465; 0.5,0.5;  0.625,0.535; 0.75,0.6; 0.875,0.7335; 1,1">
                                          <p:stCondLst>
                                            <p:cond delay="664"/>
                                          </p:stCondLst>
                                        </p:cTn>
                                        <p:tgtEl>
                                          <p:spTgt spid="1487898"/>
                                        </p:tgtEl>
                                        <p:attrNameLst>
                                          <p:attrName>ppt_y</p:attrName>
                                        </p:attrNameLst>
                                      </p:cBhvr>
                                      <p:tavLst>
                                        <p:tav tm="0" fmla="#ppt_y-sin(pi*$)/9">
                                          <p:val>
                                            <p:fltVal val="0"/>
                                          </p:val>
                                        </p:tav>
                                        <p:tav tm="100000">
                                          <p:val>
                                            <p:fltVal val="1"/>
                                          </p:val>
                                        </p:tav>
                                      </p:tavLst>
                                    </p:anim>
                                    <p:anim calcmode="lin" valueType="num">
                                      <p:cBhvr>
                                        <p:cTn id="158" dur="332" tmFilter="0, 0; 0.125,0.2665; 0.25,0.4; 0.375,0.465; 0.5,0.5;  0.625,0.535; 0.75,0.6; 0.875,0.7335; 1,1">
                                          <p:stCondLst>
                                            <p:cond delay="1324"/>
                                          </p:stCondLst>
                                        </p:cTn>
                                        <p:tgtEl>
                                          <p:spTgt spid="1487898"/>
                                        </p:tgtEl>
                                        <p:attrNameLst>
                                          <p:attrName>ppt_y</p:attrName>
                                        </p:attrNameLst>
                                      </p:cBhvr>
                                      <p:tavLst>
                                        <p:tav tm="0" fmla="#ppt_y-sin(pi*$)/27">
                                          <p:val>
                                            <p:fltVal val="0"/>
                                          </p:val>
                                        </p:tav>
                                        <p:tav tm="100000">
                                          <p:val>
                                            <p:fltVal val="1"/>
                                          </p:val>
                                        </p:tav>
                                      </p:tavLst>
                                    </p:anim>
                                    <p:anim calcmode="lin" valueType="num">
                                      <p:cBhvr>
                                        <p:cTn id="159" dur="164" tmFilter="0, 0; 0.125,0.2665; 0.25,0.4; 0.375,0.465; 0.5,0.5;  0.625,0.535; 0.75,0.6; 0.875,0.7335; 1,1">
                                          <p:stCondLst>
                                            <p:cond delay="1656"/>
                                          </p:stCondLst>
                                        </p:cTn>
                                        <p:tgtEl>
                                          <p:spTgt spid="1487898"/>
                                        </p:tgtEl>
                                        <p:attrNameLst>
                                          <p:attrName>ppt_y</p:attrName>
                                        </p:attrNameLst>
                                      </p:cBhvr>
                                      <p:tavLst>
                                        <p:tav tm="0" fmla="#ppt_y-sin(pi*$)/81">
                                          <p:val>
                                            <p:fltVal val="0"/>
                                          </p:val>
                                        </p:tav>
                                        <p:tav tm="100000">
                                          <p:val>
                                            <p:fltVal val="1"/>
                                          </p:val>
                                        </p:tav>
                                      </p:tavLst>
                                    </p:anim>
                                    <p:animScale>
                                      <p:cBhvr>
                                        <p:cTn id="160" dur="26">
                                          <p:stCondLst>
                                            <p:cond delay="650"/>
                                          </p:stCondLst>
                                        </p:cTn>
                                        <p:tgtEl>
                                          <p:spTgt spid="1487898"/>
                                        </p:tgtEl>
                                      </p:cBhvr>
                                      <p:to x="100000" y="60000"/>
                                    </p:animScale>
                                    <p:animScale>
                                      <p:cBhvr>
                                        <p:cTn id="161" dur="166" decel="50000">
                                          <p:stCondLst>
                                            <p:cond delay="676"/>
                                          </p:stCondLst>
                                        </p:cTn>
                                        <p:tgtEl>
                                          <p:spTgt spid="1487898"/>
                                        </p:tgtEl>
                                      </p:cBhvr>
                                      <p:to x="100000" y="100000"/>
                                    </p:animScale>
                                    <p:animScale>
                                      <p:cBhvr>
                                        <p:cTn id="162" dur="26">
                                          <p:stCondLst>
                                            <p:cond delay="1312"/>
                                          </p:stCondLst>
                                        </p:cTn>
                                        <p:tgtEl>
                                          <p:spTgt spid="1487898"/>
                                        </p:tgtEl>
                                      </p:cBhvr>
                                      <p:to x="100000" y="80000"/>
                                    </p:animScale>
                                    <p:animScale>
                                      <p:cBhvr>
                                        <p:cTn id="163" dur="166" decel="50000">
                                          <p:stCondLst>
                                            <p:cond delay="1338"/>
                                          </p:stCondLst>
                                        </p:cTn>
                                        <p:tgtEl>
                                          <p:spTgt spid="1487898"/>
                                        </p:tgtEl>
                                      </p:cBhvr>
                                      <p:to x="100000" y="100000"/>
                                    </p:animScale>
                                    <p:animScale>
                                      <p:cBhvr>
                                        <p:cTn id="164" dur="26">
                                          <p:stCondLst>
                                            <p:cond delay="1642"/>
                                          </p:stCondLst>
                                        </p:cTn>
                                        <p:tgtEl>
                                          <p:spTgt spid="1487898"/>
                                        </p:tgtEl>
                                      </p:cBhvr>
                                      <p:to x="100000" y="90000"/>
                                    </p:animScale>
                                    <p:animScale>
                                      <p:cBhvr>
                                        <p:cTn id="165" dur="166" decel="50000">
                                          <p:stCondLst>
                                            <p:cond delay="1668"/>
                                          </p:stCondLst>
                                        </p:cTn>
                                        <p:tgtEl>
                                          <p:spTgt spid="1487898"/>
                                        </p:tgtEl>
                                      </p:cBhvr>
                                      <p:to x="100000" y="100000"/>
                                    </p:animScale>
                                    <p:animScale>
                                      <p:cBhvr>
                                        <p:cTn id="166" dur="26">
                                          <p:stCondLst>
                                            <p:cond delay="1808"/>
                                          </p:stCondLst>
                                        </p:cTn>
                                        <p:tgtEl>
                                          <p:spTgt spid="1487898"/>
                                        </p:tgtEl>
                                      </p:cBhvr>
                                      <p:to x="100000" y="95000"/>
                                    </p:animScale>
                                    <p:animScale>
                                      <p:cBhvr>
                                        <p:cTn id="167" dur="166" decel="50000">
                                          <p:stCondLst>
                                            <p:cond delay="1834"/>
                                          </p:stCondLst>
                                        </p:cTn>
                                        <p:tgtEl>
                                          <p:spTgt spid="1487898"/>
                                        </p:tgtEl>
                                      </p:cBhvr>
                                      <p:to x="100000" y="100000"/>
                                    </p:animScale>
                                  </p:childTnLst>
                                </p:cTn>
                              </p:par>
                            </p:childTnLst>
                          </p:cTn>
                        </p:par>
                        <p:par>
                          <p:cTn id="168" fill="hold">
                            <p:stCondLst>
                              <p:cond delay="2000"/>
                            </p:stCondLst>
                            <p:childTnLst>
                              <p:par>
                                <p:cTn id="169" presetID="1" presetClass="entr" presetSubtype="0" fill="hold" nodeType="afterEffect">
                                  <p:stCondLst>
                                    <p:cond delay="0"/>
                                  </p:stCondLst>
                                  <p:childTnLst>
                                    <p:set>
                                      <p:cBhvr>
                                        <p:cTn id="170" dur="1" fill="hold">
                                          <p:stCondLst>
                                            <p:cond delay="0"/>
                                          </p:stCondLst>
                                        </p:cTn>
                                        <p:tgtEl>
                                          <p:spTgt spid="1487949"/>
                                        </p:tgtEl>
                                        <p:attrNameLst>
                                          <p:attrName>style.visibility</p:attrName>
                                        </p:attrNameLst>
                                      </p:cBhvr>
                                      <p:to>
                                        <p:strVal val="visible"/>
                                      </p:to>
                                    </p:set>
                                  </p:childTnLst>
                                </p:cTn>
                              </p:par>
                            </p:childTnLst>
                          </p:cTn>
                        </p:par>
                        <p:par>
                          <p:cTn id="171" fill="hold">
                            <p:stCondLst>
                              <p:cond delay="2000"/>
                            </p:stCondLst>
                            <p:childTnLst>
                              <p:par>
                                <p:cTn id="172" presetID="1" presetClass="exit" presetSubtype="0" fill="hold" grpId="11" nodeType="afterEffect">
                                  <p:stCondLst>
                                    <p:cond delay="0"/>
                                  </p:stCondLst>
                                  <p:childTnLst>
                                    <p:set>
                                      <p:cBhvr>
                                        <p:cTn id="173" dur="1" fill="hold">
                                          <p:stCondLst>
                                            <p:cond delay="0"/>
                                          </p:stCondLst>
                                        </p:cTn>
                                        <p:tgtEl>
                                          <p:spTgt spid="1487898"/>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26" presetClass="entr" presetSubtype="0" fill="hold" grpId="0" nodeType="clickEffect">
                                  <p:stCondLst>
                                    <p:cond delay="0"/>
                                  </p:stCondLst>
                                  <p:childTnLst>
                                    <p:set>
                                      <p:cBhvr>
                                        <p:cTn id="177" dur="1" fill="hold">
                                          <p:stCondLst>
                                            <p:cond delay="0"/>
                                          </p:stCondLst>
                                        </p:cTn>
                                        <p:tgtEl>
                                          <p:spTgt spid="1487942"/>
                                        </p:tgtEl>
                                        <p:attrNameLst>
                                          <p:attrName>style.visibility</p:attrName>
                                        </p:attrNameLst>
                                      </p:cBhvr>
                                      <p:to>
                                        <p:strVal val="visible"/>
                                      </p:to>
                                    </p:set>
                                    <p:animEffect transition="in" filter="wipe(down)">
                                      <p:cBhvr>
                                        <p:cTn id="178" dur="580">
                                          <p:stCondLst>
                                            <p:cond delay="0"/>
                                          </p:stCondLst>
                                        </p:cTn>
                                        <p:tgtEl>
                                          <p:spTgt spid="1487942"/>
                                        </p:tgtEl>
                                      </p:cBhvr>
                                    </p:animEffect>
                                    <p:anim calcmode="lin" valueType="num">
                                      <p:cBhvr>
                                        <p:cTn id="179" dur="1822" tmFilter="0,0; 0.14,0.36; 0.43,0.73; 0.71,0.91; 1.0,1.0">
                                          <p:stCondLst>
                                            <p:cond delay="0"/>
                                          </p:stCondLst>
                                        </p:cTn>
                                        <p:tgtEl>
                                          <p:spTgt spid="1487942"/>
                                        </p:tgtEl>
                                        <p:attrNameLst>
                                          <p:attrName>ppt_x</p:attrName>
                                        </p:attrNameLst>
                                      </p:cBhvr>
                                      <p:tavLst>
                                        <p:tav tm="0">
                                          <p:val>
                                            <p:strVal val="#ppt_x-0.25"/>
                                          </p:val>
                                        </p:tav>
                                        <p:tav tm="100000">
                                          <p:val>
                                            <p:strVal val="#ppt_x"/>
                                          </p:val>
                                        </p:tav>
                                      </p:tavLst>
                                    </p:anim>
                                    <p:anim calcmode="lin" valueType="num">
                                      <p:cBhvr>
                                        <p:cTn id="180" dur="664" tmFilter="0.0,0.0; 0.25,0.07; 0.50,0.2; 0.75,0.467; 1.0,1.0">
                                          <p:stCondLst>
                                            <p:cond delay="0"/>
                                          </p:stCondLst>
                                        </p:cTn>
                                        <p:tgtEl>
                                          <p:spTgt spid="1487942"/>
                                        </p:tgtEl>
                                        <p:attrNameLst>
                                          <p:attrName>ppt_y</p:attrName>
                                        </p:attrNameLst>
                                      </p:cBhvr>
                                      <p:tavLst>
                                        <p:tav tm="0" fmla="#ppt_y-sin(pi*$)/3">
                                          <p:val>
                                            <p:fltVal val="0.5"/>
                                          </p:val>
                                        </p:tav>
                                        <p:tav tm="100000">
                                          <p:val>
                                            <p:fltVal val="1"/>
                                          </p:val>
                                        </p:tav>
                                      </p:tavLst>
                                    </p:anim>
                                    <p:anim calcmode="lin" valueType="num">
                                      <p:cBhvr>
                                        <p:cTn id="181" dur="664" tmFilter="0, 0; 0.125,0.2665; 0.25,0.4; 0.375,0.465; 0.5,0.5;  0.625,0.535; 0.75,0.6; 0.875,0.7335; 1,1">
                                          <p:stCondLst>
                                            <p:cond delay="664"/>
                                          </p:stCondLst>
                                        </p:cTn>
                                        <p:tgtEl>
                                          <p:spTgt spid="1487942"/>
                                        </p:tgtEl>
                                        <p:attrNameLst>
                                          <p:attrName>ppt_y</p:attrName>
                                        </p:attrNameLst>
                                      </p:cBhvr>
                                      <p:tavLst>
                                        <p:tav tm="0" fmla="#ppt_y-sin(pi*$)/9">
                                          <p:val>
                                            <p:fltVal val="0"/>
                                          </p:val>
                                        </p:tav>
                                        <p:tav tm="100000">
                                          <p:val>
                                            <p:fltVal val="1"/>
                                          </p:val>
                                        </p:tav>
                                      </p:tavLst>
                                    </p:anim>
                                    <p:anim calcmode="lin" valueType="num">
                                      <p:cBhvr>
                                        <p:cTn id="182" dur="332" tmFilter="0, 0; 0.125,0.2665; 0.25,0.4; 0.375,0.465; 0.5,0.5;  0.625,0.535; 0.75,0.6; 0.875,0.7335; 1,1">
                                          <p:stCondLst>
                                            <p:cond delay="1324"/>
                                          </p:stCondLst>
                                        </p:cTn>
                                        <p:tgtEl>
                                          <p:spTgt spid="1487942"/>
                                        </p:tgtEl>
                                        <p:attrNameLst>
                                          <p:attrName>ppt_y</p:attrName>
                                        </p:attrNameLst>
                                      </p:cBhvr>
                                      <p:tavLst>
                                        <p:tav tm="0" fmla="#ppt_y-sin(pi*$)/27">
                                          <p:val>
                                            <p:fltVal val="0"/>
                                          </p:val>
                                        </p:tav>
                                        <p:tav tm="100000">
                                          <p:val>
                                            <p:fltVal val="1"/>
                                          </p:val>
                                        </p:tav>
                                      </p:tavLst>
                                    </p:anim>
                                    <p:anim calcmode="lin" valueType="num">
                                      <p:cBhvr>
                                        <p:cTn id="183" dur="164" tmFilter="0, 0; 0.125,0.2665; 0.25,0.4; 0.375,0.465; 0.5,0.5;  0.625,0.535; 0.75,0.6; 0.875,0.7335; 1,1">
                                          <p:stCondLst>
                                            <p:cond delay="1656"/>
                                          </p:stCondLst>
                                        </p:cTn>
                                        <p:tgtEl>
                                          <p:spTgt spid="1487942"/>
                                        </p:tgtEl>
                                        <p:attrNameLst>
                                          <p:attrName>ppt_y</p:attrName>
                                        </p:attrNameLst>
                                      </p:cBhvr>
                                      <p:tavLst>
                                        <p:tav tm="0" fmla="#ppt_y-sin(pi*$)/81">
                                          <p:val>
                                            <p:fltVal val="0"/>
                                          </p:val>
                                        </p:tav>
                                        <p:tav tm="100000">
                                          <p:val>
                                            <p:fltVal val="1"/>
                                          </p:val>
                                        </p:tav>
                                      </p:tavLst>
                                    </p:anim>
                                    <p:animScale>
                                      <p:cBhvr>
                                        <p:cTn id="184" dur="26">
                                          <p:stCondLst>
                                            <p:cond delay="650"/>
                                          </p:stCondLst>
                                        </p:cTn>
                                        <p:tgtEl>
                                          <p:spTgt spid="1487942"/>
                                        </p:tgtEl>
                                      </p:cBhvr>
                                      <p:to x="100000" y="60000"/>
                                    </p:animScale>
                                    <p:animScale>
                                      <p:cBhvr>
                                        <p:cTn id="185" dur="166" decel="50000">
                                          <p:stCondLst>
                                            <p:cond delay="676"/>
                                          </p:stCondLst>
                                        </p:cTn>
                                        <p:tgtEl>
                                          <p:spTgt spid="1487942"/>
                                        </p:tgtEl>
                                      </p:cBhvr>
                                      <p:to x="100000" y="100000"/>
                                    </p:animScale>
                                    <p:animScale>
                                      <p:cBhvr>
                                        <p:cTn id="186" dur="26">
                                          <p:stCondLst>
                                            <p:cond delay="1312"/>
                                          </p:stCondLst>
                                        </p:cTn>
                                        <p:tgtEl>
                                          <p:spTgt spid="1487942"/>
                                        </p:tgtEl>
                                      </p:cBhvr>
                                      <p:to x="100000" y="80000"/>
                                    </p:animScale>
                                    <p:animScale>
                                      <p:cBhvr>
                                        <p:cTn id="187" dur="166" decel="50000">
                                          <p:stCondLst>
                                            <p:cond delay="1338"/>
                                          </p:stCondLst>
                                        </p:cTn>
                                        <p:tgtEl>
                                          <p:spTgt spid="1487942"/>
                                        </p:tgtEl>
                                      </p:cBhvr>
                                      <p:to x="100000" y="100000"/>
                                    </p:animScale>
                                    <p:animScale>
                                      <p:cBhvr>
                                        <p:cTn id="188" dur="26">
                                          <p:stCondLst>
                                            <p:cond delay="1642"/>
                                          </p:stCondLst>
                                        </p:cTn>
                                        <p:tgtEl>
                                          <p:spTgt spid="1487942"/>
                                        </p:tgtEl>
                                      </p:cBhvr>
                                      <p:to x="100000" y="90000"/>
                                    </p:animScale>
                                    <p:animScale>
                                      <p:cBhvr>
                                        <p:cTn id="189" dur="166" decel="50000">
                                          <p:stCondLst>
                                            <p:cond delay="1668"/>
                                          </p:stCondLst>
                                        </p:cTn>
                                        <p:tgtEl>
                                          <p:spTgt spid="1487942"/>
                                        </p:tgtEl>
                                      </p:cBhvr>
                                      <p:to x="100000" y="100000"/>
                                    </p:animScale>
                                    <p:animScale>
                                      <p:cBhvr>
                                        <p:cTn id="190" dur="26">
                                          <p:stCondLst>
                                            <p:cond delay="1808"/>
                                          </p:stCondLst>
                                        </p:cTn>
                                        <p:tgtEl>
                                          <p:spTgt spid="1487942"/>
                                        </p:tgtEl>
                                      </p:cBhvr>
                                      <p:to x="100000" y="95000"/>
                                    </p:animScale>
                                    <p:animScale>
                                      <p:cBhvr>
                                        <p:cTn id="191" dur="166" decel="50000">
                                          <p:stCondLst>
                                            <p:cond delay="1834"/>
                                          </p:stCondLst>
                                        </p:cTn>
                                        <p:tgtEl>
                                          <p:spTgt spid="1487942"/>
                                        </p:tgtEl>
                                      </p:cBhvr>
                                      <p:to x="100000" y="100000"/>
                                    </p:animScale>
                                  </p:childTnLst>
                                </p:cTn>
                              </p:par>
                            </p:childTnLst>
                          </p:cTn>
                        </p:par>
                        <p:par>
                          <p:cTn id="192" fill="hold">
                            <p:stCondLst>
                              <p:cond delay="2000"/>
                            </p:stCondLst>
                            <p:childTnLst>
                              <p:par>
                                <p:cTn id="193" presetID="1" presetClass="entr" presetSubtype="0" fill="hold" nodeType="afterEffect">
                                  <p:stCondLst>
                                    <p:cond delay="0"/>
                                  </p:stCondLst>
                                  <p:childTnLst>
                                    <p:set>
                                      <p:cBhvr>
                                        <p:cTn id="194" dur="1" fill="hold">
                                          <p:stCondLst>
                                            <p:cond delay="0"/>
                                          </p:stCondLst>
                                        </p:cTn>
                                        <p:tgtEl>
                                          <p:spTgt spid="1487950"/>
                                        </p:tgtEl>
                                        <p:attrNameLst>
                                          <p:attrName>style.visibility</p:attrName>
                                        </p:attrNameLst>
                                      </p:cBhvr>
                                      <p:to>
                                        <p:strVal val="visible"/>
                                      </p:to>
                                    </p:set>
                                  </p:childTnLst>
                                </p:cTn>
                              </p:par>
                            </p:childTnLst>
                          </p:cTn>
                        </p:par>
                        <p:par>
                          <p:cTn id="195" fill="hold">
                            <p:stCondLst>
                              <p:cond delay="2000"/>
                            </p:stCondLst>
                            <p:childTnLst>
                              <p:par>
                                <p:cTn id="196" presetID="1" presetClass="exit" presetSubtype="0" fill="hold" grpId="1" nodeType="afterEffect">
                                  <p:stCondLst>
                                    <p:cond delay="0"/>
                                  </p:stCondLst>
                                  <p:childTnLst>
                                    <p:set>
                                      <p:cBhvr>
                                        <p:cTn id="197" dur="1" fill="hold">
                                          <p:stCondLst>
                                            <p:cond delay="0"/>
                                          </p:stCondLst>
                                        </p:cTn>
                                        <p:tgtEl>
                                          <p:spTgt spid="1487942"/>
                                        </p:tgtEl>
                                        <p:attrNameLst>
                                          <p:attrName>style.visibility</p:attrName>
                                        </p:attrNameLst>
                                      </p:cBhvr>
                                      <p:to>
                                        <p:strVal val="hidden"/>
                                      </p:to>
                                    </p:set>
                                  </p:childTnLst>
                                </p:cTn>
                              </p:par>
                            </p:childTnLst>
                          </p:cTn>
                        </p:par>
                      </p:childTnLst>
                    </p:cTn>
                  </p:par>
                  <p:par>
                    <p:cTn id="198" fill="hold">
                      <p:stCondLst>
                        <p:cond delay="indefinite"/>
                      </p:stCondLst>
                      <p:childTnLst>
                        <p:par>
                          <p:cTn id="199" fill="hold">
                            <p:stCondLst>
                              <p:cond delay="0"/>
                            </p:stCondLst>
                            <p:childTnLst>
                              <p:par>
                                <p:cTn id="200" presetID="9" presetClass="exit" presetSubtype="0" fill="hold" grpId="1" nodeType="clickEffect">
                                  <p:stCondLst>
                                    <p:cond delay="0"/>
                                  </p:stCondLst>
                                  <p:childTnLst>
                                    <p:animEffect transition="out" filter="dissolve">
                                      <p:cBhvr>
                                        <p:cTn id="201" dur="500"/>
                                        <p:tgtEl>
                                          <p:spTgt spid="1487896"/>
                                        </p:tgtEl>
                                      </p:cBhvr>
                                    </p:animEffect>
                                    <p:set>
                                      <p:cBhvr>
                                        <p:cTn id="202" dur="1" fill="hold">
                                          <p:stCondLst>
                                            <p:cond delay="499"/>
                                          </p:stCondLst>
                                        </p:cTn>
                                        <p:tgtEl>
                                          <p:spTgt spid="1487896"/>
                                        </p:tgtEl>
                                        <p:attrNameLst>
                                          <p:attrName>style.visibility</p:attrName>
                                        </p:attrNameLst>
                                      </p:cBhvr>
                                      <p:to>
                                        <p:strVal val="hidden"/>
                                      </p:to>
                                    </p:set>
                                  </p:childTnLst>
                                </p:cTn>
                              </p:par>
                            </p:childTnLst>
                          </p:cTn>
                        </p:par>
                        <p:par>
                          <p:cTn id="203" fill="hold">
                            <p:stCondLst>
                              <p:cond delay="500"/>
                            </p:stCondLst>
                            <p:childTnLst>
                              <p:par>
                                <p:cTn id="204" presetID="1" presetClass="entr" presetSubtype="0" fill="hold" grpId="0" nodeType="afterEffect">
                                  <p:stCondLst>
                                    <p:cond delay="0"/>
                                  </p:stCondLst>
                                  <p:childTnLst>
                                    <p:set>
                                      <p:cBhvr>
                                        <p:cTn id="205" dur="1" fill="hold">
                                          <p:stCondLst>
                                            <p:cond delay="0"/>
                                          </p:stCondLst>
                                        </p:cTn>
                                        <p:tgtEl>
                                          <p:spTgt spid="1487951"/>
                                        </p:tgtEl>
                                        <p:attrNameLst>
                                          <p:attrName>style.visibility</p:attrName>
                                        </p:attrNameLst>
                                      </p:cBhvr>
                                      <p:to>
                                        <p:strVal val="visible"/>
                                      </p:to>
                                    </p:set>
                                  </p:childTnLst>
                                </p:cTn>
                              </p:par>
                            </p:childTnLst>
                          </p:cTn>
                        </p:par>
                      </p:childTnLst>
                    </p:cTn>
                  </p:par>
                  <p:par>
                    <p:cTn id="206" fill="hold">
                      <p:stCondLst>
                        <p:cond delay="indefinite"/>
                      </p:stCondLst>
                      <p:childTnLst>
                        <p:par>
                          <p:cTn id="207" fill="hold">
                            <p:stCondLst>
                              <p:cond delay="0"/>
                            </p:stCondLst>
                            <p:childTnLst>
                              <p:par>
                                <p:cTn id="208" presetID="26" presetClass="entr" presetSubtype="0" fill="hold" grpId="0" nodeType="clickEffect">
                                  <p:stCondLst>
                                    <p:cond delay="0"/>
                                  </p:stCondLst>
                                  <p:childTnLst>
                                    <p:set>
                                      <p:cBhvr>
                                        <p:cTn id="209" dur="1" fill="hold">
                                          <p:stCondLst>
                                            <p:cond delay="0"/>
                                          </p:stCondLst>
                                        </p:cTn>
                                        <p:tgtEl>
                                          <p:spTgt spid="1487952"/>
                                        </p:tgtEl>
                                        <p:attrNameLst>
                                          <p:attrName>style.visibility</p:attrName>
                                        </p:attrNameLst>
                                      </p:cBhvr>
                                      <p:to>
                                        <p:strVal val="visible"/>
                                      </p:to>
                                    </p:set>
                                    <p:animEffect transition="in" filter="wipe(down)">
                                      <p:cBhvr>
                                        <p:cTn id="210" dur="580">
                                          <p:stCondLst>
                                            <p:cond delay="0"/>
                                          </p:stCondLst>
                                        </p:cTn>
                                        <p:tgtEl>
                                          <p:spTgt spid="1487952"/>
                                        </p:tgtEl>
                                      </p:cBhvr>
                                    </p:animEffect>
                                    <p:anim calcmode="lin" valueType="num">
                                      <p:cBhvr>
                                        <p:cTn id="211" dur="1822" tmFilter="0,0; 0.14,0.36; 0.43,0.73; 0.71,0.91; 1.0,1.0">
                                          <p:stCondLst>
                                            <p:cond delay="0"/>
                                          </p:stCondLst>
                                        </p:cTn>
                                        <p:tgtEl>
                                          <p:spTgt spid="1487952"/>
                                        </p:tgtEl>
                                        <p:attrNameLst>
                                          <p:attrName>ppt_x</p:attrName>
                                        </p:attrNameLst>
                                      </p:cBhvr>
                                      <p:tavLst>
                                        <p:tav tm="0">
                                          <p:val>
                                            <p:strVal val="#ppt_x-0.25"/>
                                          </p:val>
                                        </p:tav>
                                        <p:tav tm="100000">
                                          <p:val>
                                            <p:strVal val="#ppt_x"/>
                                          </p:val>
                                        </p:tav>
                                      </p:tavLst>
                                    </p:anim>
                                    <p:anim calcmode="lin" valueType="num">
                                      <p:cBhvr>
                                        <p:cTn id="212" dur="664" tmFilter="0.0,0.0; 0.25,0.07; 0.50,0.2; 0.75,0.467; 1.0,1.0">
                                          <p:stCondLst>
                                            <p:cond delay="0"/>
                                          </p:stCondLst>
                                        </p:cTn>
                                        <p:tgtEl>
                                          <p:spTgt spid="1487952"/>
                                        </p:tgtEl>
                                        <p:attrNameLst>
                                          <p:attrName>ppt_y</p:attrName>
                                        </p:attrNameLst>
                                      </p:cBhvr>
                                      <p:tavLst>
                                        <p:tav tm="0" fmla="#ppt_y-sin(pi*$)/3">
                                          <p:val>
                                            <p:fltVal val="0.5"/>
                                          </p:val>
                                        </p:tav>
                                        <p:tav tm="100000">
                                          <p:val>
                                            <p:fltVal val="1"/>
                                          </p:val>
                                        </p:tav>
                                      </p:tavLst>
                                    </p:anim>
                                    <p:anim calcmode="lin" valueType="num">
                                      <p:cBhvr>
                                        <p:cTn id="213" dur="664" tmFilter="0, 0; 0.125,0.2665; 0.25,0.4; 0.375,0.465; 0.5,0.5;  0.625,0.535; 0.75,0.6; 0.875,0.7335; 1,1">
                                          <p:stCondLst>
                                            <p:cond delay="664"/>
                                          </p:stCondLst>
                                        </p:cTn>
                                        <p:tgtEl>
                                          <p:spTgt spid="1487952"/>
                                        </p:tgtEl>
                                        <p:attrNameLst>
                                          <p:attrName>ppt_y</p:attrName>
                                        </p:attrNameLst>
                                      </p:cBhvr>
                                      <p:tavLst>
                                        <p:tav tm="0" fmla="#ppt_y-sin(pi*$)/9">
                                          <p:val>
                                            <p:fltVal val="0"/>
                                          </p:val>
                                        </p:tav>
                                        <p:tav tm="100000">
                                          <p:val>
                                            <p:fltVal val="1"/>
                                          </p:val>
                                        </p:tav>
                                      </p:tavLst>
                                    </p:anim>
                                    <p:anim calcmode="lin" valueType="num">
                                      <p:cBhvr>
                                        <p:cTn id="214" dur="332" tmFilter="0, 0; 0.125,0.2665; 0.25,0.4; 0.375,0.465; 0.5,0.5;  0.625,0.535; 0.75,0.6; 0.875,0.7335; 1,1">
                                          <p:stCondLst>
                                            <p:cond delay="1324"/>
                                          </p:stCondLst>
                                        </p:cTn>
                                        <p:tgtEl>
                                          <p:spTgt spid="1487952"/>
                                        </p:tgtEl>
                                        <p:attrNameLst>
                                          <p:attrName>ppt_y</p:attrName>
                                        </p:attrNameLst>
                                      </p:cBhvr>
                                      <p:tavLst>
                                        <p:tav tm="0" fmla="#ppt_y-sin(pi*$)/27">
                                          <p:val>
                                            <p:fltVal val="0"/>
                                          </p:val>
                                        </p:tav>
                                        <p:tav tm="100000">
                                          <p:val>
                                            <p:fltVal val="1"/>
                                          </p:val>
                                        </p:tav>
                                      </p:tavLst>
                                    </p:anim>
                                    <p:anim calcmode="lin" valueType="num">
                                      <p:cBhvr>
                                        <p:cTn id="215" dur="164" tmFilter="0, 0; 0.125,0.2665; 0.25,0.4; 0.375,0.465; 0.5,0.5;  0.625,0.535; 0.75,0.6; 0.875,0.7335; 1,1">
                                          <p:stCondLst>
                                            <p:cond delay="1656"/>
                                          </p:stCondLst>
                                        </p:cTn>
                                        <p:tgtEl>
                                          <p:spTgt spid="1487952"/>
                                        </p:tgtEl>
                                        <p:attrNameLst>
                                          <p:attrName>ppt_y</p:attrName>
                                        </p:attrNameLst>
                                      </p:cBhvr>
                                      <p:tavLst>
                                        <p:tav tm="0" fmla="#ppt_y-sin(pi*$)/81">
                                          <p:val>
                                            <p:fltVal val="0"/>
                                          </p:val>
                                        </p:tav>
                                        <p:tav tm="100000">
                                          <p:val>
                                            <p:fltVal val="1"/>
                                          </p:val>
                                        </p:tav>
                                      </p:tavLst>
                                    </p:anim>
                                    <p:animScale>
                                      <p:cBhvr>
                                        <p:cTn id="216" dur="26">
                                          <p:stCondLst>
                                            <p:cond delay="650"/>
                                          </p:stCondLst>
                                        </p:cTn>
                                        <p:tgtEl>
                                          <p:spTgt spid="1487952"/>
                                        </p:tgtEl>
                                      </p:cBhvr>
                                      <p:to x="100000" y="60000"/>
                                    </p:animScale>
                                    <p:animScale>
                                      <p:cBhvr>
                                        <p:cTn id="217" dur="166" decel="50000">
                                          <p:stCondLst>
                                            <p:cond delay="676"/>
                                          </p:stCondLst>
                                        </p:cTn>
                                        <p:tgtEl>
                                          <p:spTgt spid="1487952"/>
                                        </p:tgtEl>
                                      </p:cBhvr>
                                      <p:to x="100000" y="100000"/>
                                    </p:animScale>
                                    <p:animScale>
                                      <p:cBhvr>
                                        <p:cTn id="218" dur="26">
                                          <p:stCondLst>
                                            <p:cond delay="1312"/>
                                          </p:stCondLst>
                                        </p:cTn>
                                        <p:tgtEl>
                                          <p:spTgt spid="1487952"/>
                                        </p:tgtEl>
                                      </p:cBhvr>
                                      <p:to x="100000" y="80000"/>
                                    </p:animScale>
                                    <p:animScale>
                                      <p:cBhvr>
                                        <p:cTn id="219" dur="166" decel="50000">
                                          <p:stCondLst>
                                            <p:cond delay="1338"/>
                                          </p:stCondLst>
                                        </p:cTn>
                                        <p:tgtEl>
                                          <p:spTgt spid="1487952"/>
                                        </p:tgtEl>
                                      </p:cBhvr>
                                      <p:to x="100000" y="100000"/>
                                    </p:animScale>
                                    <p:animScale>
                                      <p:cBhvr>
                                        <p:cTn id="220" dur="26">
                                          <p:stCondLst>
                                            <p:cond delay="1642"/>
                                          </p:stCondLst>
                                        </p:cTn>
                                        <p:tgtEl>
                                          <p:spTgt spid="1487952"/>
                                        </p:tgtEl>
                                      </p:cBhvr>
                                      <p:to x="100000" y="90000"/>
                                    </p:animScale>
                                    <p:animScale>
                                      <p:cBhvr>
                                        <p:cTn id="221" dur="166" decel="50000">
                                          <p:stCondLst>
                                            <p:cond delay="1668"/>
                                          </p:stCondLst>
                                        </p:cTn>
                                        <p:tgtEl>
                                          <p:spTgt spid="1487952"/>
                                        </p:tgtEl>
                                      </p:cBhvr>
                                      <p:to x="100000" y="100000"/>
                                    </p:animScale>
                                    <p:animScale>
                                      <p:cBhvr>
                                        <p:cTn id="222" dur="26">
                                          <p:stCondLst>
                                            <p:cond delay="1808"/>
                                          </p:stCondLst>
                                        </p:cTn>
                                        <p:tgtEl>
                                          <p:spTgt spid="1487952"/>
                                        </p:tgtEl>
                                      </p:cBhvr>
                                      <p:to x="100000" y="95000"/>
                                    </p:animScale>
                                    <p:animScale>
                                      <p:cBhvr>
                                        <p:cTn id="223" dur="166" decel="50000">
                                          <p:stCondLst>
                                            <p:cond delay="1834"/>
                                          </p:stCondLst>
                                        </p:cTn>
                                        <p:tgtEl>
                                          <p:spTgt spid="1487952"/>
                                        </p:tgtEl>
                                      </p:cBhvr>
                                      <p:to x="100000" y="100000"/>
                                    </p:animScale>
                                  </p:childTnLst>
                                </p:cTn>
                              </p:par>
                            </p:childTnLst>
                          </p:cTn>
                        </p:par>
                        <p:par>
                          <p:cTn id="224" fill="hold">
                            <p:stCondLst>
                              <p:cond delay="2000"/>
                            </p:stCondLst>
                            <p:childTnLst>
                              <p:par>
                                <p:cTn id="225" presetID="1" presetClass="entr" presetSubtype="0" fill="hold" nodeType="afterEffect">
                                  <p:stCondLst>
                                    <p:cond delay="0"/>
                                  </p:stCondLst>
                                  <p:childTnLst>
                                    <p:set>
                                      <p:cBhvr>
                                        <p:cTn id="226" dur="1" fill="hold">
                                          <p:stCondLst>
                                            <p:cond delay="0"/>
                                          </p:stCondLst>
                                        </p:cTn>
                                        <p:tgtEl>
                                          <p:spTgt spid="1487953"/>
                                        </p:tgtEl>
                                        <p:attrNameLst>
                                          <p:attrName>style.visibility</p:attrName>
                                        </p:attrNameLst>
                                      </p:cBhvr>
                                      <p:to>
                                        <p:strVal val="visible"/>
                                      </p:to>
                                    </p:set>
                                  </p:childTnLst>
                                </p:cTn>
                              </p:par>
                            </p:childTnLst>
                          </p:cTn>
                        </p:par>
                        <p:par>
                          <p:cTn id="227" fill="hold">
                            <p:stCondLst>
                              <p:cond delay="2000"/>
                            </p:stCondLst>
                            <p:childTnLst>
                              <p:par>
                                <p:cTn id="228" presetID="9" presetClass="exit" presetSubtype="0" fill="hold" grpId="1" nodeType="afterEffect">
                                  <p:stCondLst>
                                    <p:cond delay="0"/>
                                  </p:stCondLst>
                                  <p:childTnLst>
                                    <p:animEffect transition="out" filter="dissolve">
                                      <p:cBhvr>
                                        <p:cTn id="229" dur="500"/>
                                        <p:tgtEl>
                                          <p:spTgt spid="1487952"/>
                                        </p:tgtEl>
                                      </p:cBhvr>
                                    </p:animEffect>
                                    <p:set>
                                      <p:cBhvr>
                                        <p:cTn id="230" dur="1" fill="hold">
                                          <p:stCondLst>
                                            <p:cond delay="499"/>
                                          </p:stCondLst>
                                        </p:cTn>
                                        <p:tgtEl>
                                          <p:spTgt spid="14879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7896" grpId="0"/>
      <p:bldP spid="1487896" grpId="1"/>
      <p:bldP spid="1487898" grpId="0" animBg="1"/>
      <p:bldP spid="1487898" grpId="1" animBg="1"/>
      <p:bldP spid="1487898" grpId="2" animBg="1"/>
      <p:bldP spid="1487898" grpId="3" animBg="1"/>
      <p:bldP spid="1487898" grpId="4" animBg="1"/>
      <p:bldP spid="1487898" grpId="5" animBg="1"/>
      <p:bldP spid="1487898" grpId="6" animBg="1"/>
      <p:bldP spid="1487898" grpId="7" animBg="1"/>
      <p:bldP spid="1487898" grpId="8" animBg="1"/>
      <p:bldP spid="1487898" grpId="9" animBg="1"/>
      <p:bldP spid="1487898" grpId="10" animBg="1"/>
      <p:bldP spid="1487898" grpId="11" animBg="1"/>
      <p:bldP spid="1487941" grpId="0" animBg="1"/>
      <p:bldP spid="1487941" grpId="1" animBg="1"/>
      <p:bldP spid="1487942" grpId="0" animBg="1"/>
      <p:bldP spid="1487942" grpId="1" animBg="1"/>
      <p:bldP spid="1487951" grpId="0"/>
      <p:bldP spid="1487952" grpId="0" animBg="1"/>
      <p:bldP spid="148795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2"/>
          <p:cNvSpPr>
            <a:spLocks noGrp="1"/>
          </p:cNvSpPr>
          <p:nvPr>
            <p:ph type="dt" sz="half" idx="10"/>
          </p:nvPr>
        </p:nvSpPr>
        <p:spPr/>
        <p:txBody>
          <a:bodyPr/>
          <a:lstStyle/>
          <a:p>
            <a:r>
              <a:rPr lang="en-US"/>
              <a:t>Rev A GPSMAP 76  Sampler </a:t>
            </a:r>
            <a:br>
              <a:rPr lang="en-US"/>
            </a:br>
            <a:r>
              <a:rPr lang="en-US"/>
              <a:t>copyright pending</a:t>
            </a:r>
          </a:p>
        </p:txBody>
      </p:sp>
      <p:sp>
        <p:nvSpPr>
          <p:cNvPr id="37" name="Footer Placeholder 3"/>
          <p:cNvSpPr>
            <a:spLocks noGrp="1"/>
          </p:cNvSpPr>
          <p:nvPr>
            <p:ph type="ftr" sz="quarter" idx="11"/>
          </p:nvPr>
        </p:nvSpPr>
        <p:spPr/>
        <p:txBody>
          <a:bodyPr/>
          <a:lstStyle/>
          <a:p>
            <a:r>
              <a:rPr lang="en-US"/>
              <a:t>®The USPS Ensign (Flag Design), "Wheel-and-Flag Design", "Officer Trident Design ",”United States Power Squadrons",</a:t>
            </a:r>
            <a:br>
              <a:rPr lang="en-US"/>
            </a:br>
            <a:r>
              <a:rPr lang="en-US"/>
              <a:t> "USPS", "The Ensign", "the Squadron" with flag graphic,  "Boat Smart", "Jet Smart", and "America's Boating Club" </a:t>
            </a:r>
            <a:br>
              <a:rPr lang="en-US"/>
            </a:br>
            <a:r>
              <a:rPr lang="en-US"/>
              <a:t>are registered trademarks of United States Power Squadrons. </a:t>
            </a:r>
          </a:p>
        </p:txBody>
      </p:sp>
      <p:sp>
        <p:nvSpPr>
          <p:cNvPr id="38" name="Slide Number Placeholder 4"/>
          <p:cNvSpPr>
            <a:spLocks noGrp="1"/>
          </p:cNvSpPr>
          <p:nvPr>
            <p:ph type="sldNum" sz="quarter" idx="12"/>
          </p:nvPr>
        </p:nvSpPr>
        <p:spPr/>
        <p:txBody>
          <a:bodyPr/>
          <a:lstStyle/>
          <a:p>
            <a:fld id="{8F7E6420-DEB5-46B1-BBF2-E75CFAE7BF55}" type="slidenum">
              <a:rPr lang="en-US"/>
              <a:pPr/>
              <a:t>3</a:t>
            </a:fld>
            <a:r>
              <a:rPr lang="en-US"/>
              <a:t>/5</a:t>
            </a:r>
          </a:p>
        </p:txBody>
      </p:sp>
      <p:grpSp>
        <p:nvGrpSpPr>
          <p:cNvPr id="1495042" name="Group 2"/>
          <p:cNvGrpSpPr>
            <a:grpSpLocks/>
          </p:cNvGrpSpPr>
          <p:nvPr/>
        </p:nvGrpSpPr>
        <p:grpSpPr bwMode="auto">
          <a:xfrm>
            <a:off x="776288" y="152400"/>
            <a:ext cx="2601912" cy="6418263"/>
            <a:chOff x="489" y="96"/>
            <a:chExt cx="1639" cy="4043"/>
          </a:xfrm>
        </p:grpSpPr>
        <p:pic>
          <p:nvPicPr>
            <p:cNvPr id="1495043" name="Picture 3" descr="76sreading"/>
            <p:cNvPicPr>
              <a:picLocks noChangeAspect="1" noChangeArrowheads="1"/>
            </p:cNvPicPr>
            <p:nvPr/>
          </p:nvPicPr>
          <p:blipFill>
            <a:blip r:embed="rId3" cstate="print">
              <a:lum contrast="30000"/>
            </a:blip>
            <a:srcRect/>
            <a:stretch>
              <a:fillRect/>
            </a:stretch>
          </p:blipFill>
          <p:spPr bwMode="auto">
            <a:xfrm>
              <a:off x="489" y="96"/>
              <a:ext cx="1639" cy="4043"/>
            </a:xfrm>
            <a:prstGeom prst="rect">
              <a:avLst/>
            </a:prstGeom>
            <a:noFill/>
          </p:spPr>
        </p:pic>
        <p:pic>
          <p:nvPicPr>
            <p:cNvPr id="1495044" name="Picture 4" descr="Mark way point name selected"/>
            <p:cNvPicPr>
              <a:picLocks noChangeAspect="1" noChangeArrowheads="1"/>
            </p:cNvPicPr>
            <p:nvPr/>
          </p:nvPicPr>
          <p:blipFill>
            <a:blip r:embed="rId4" cstate="print"/>
            <a:srcRect/>
            <a:stretch>
              <a:fillRect/>
            </a:stretch>
          </p:blipFill>
          <p:spPr bwMode="auto">
            <a:xfrm>
              <a:off x="756" y="2256"/>
              <a:ext cx="1080" cy="1440"/>
            </a:xfrm>
            <a:prstGeom prst="rect">
              <a:avLst/>
            </a:prstGeom>
            <a:noFill/>
          </p:spPr>
        </p:pic>
      </p:grpSp>
      <p:sp>
        <p:nvSpPr>
          <p:cNvPr id="1495045" name="Oval 5"/>
          <p:cNvSpPr>
            <a:spLocks noChangeArrowheads="1"/>
          </p:cNvSpPr>
          <p:nvPr/>
        </p:nvSpPr>
        <p:spPr bwMode="auto">
          <a:xfrm>
            <a:off x="2384425" y="2790825"/>
            <a:ext cx="533400" cy="457200"/>
          </a:xfrm>
          <a:prstGeom prst="ellipse">
            <a:avLst/>
          </a:prstGeom>
          <a:solidFill>
            <a:srgbClr val="FF0000">
              <a:alpha val="55000"/>
            </a:srgbClr>
          </a:solidFill>
          <a:ln w="38100">
            <a:solidFill>
              <a:srgbClr val="FF0000"/>
            </a:solidFill>
            <a:round/>
            <a:headEnd/>
            <a:tailEnd/>
          </a:ln>
          <a:effectLst/>
        </p:spPr>
        <p:txBody>
          <a:bodyPr wrap="none" anchor="ctr"/>
          <a:lstStyle/>
          <a:p>
            <a:endParaRPr lang="en-US"/>
          </a:p>
        </p:txBody>
      </p:sp>
      <p:sp>
        <p:nvSpPr>
          <p:cNvPr id="1495046" name="Rectangle 6"/>
          <p:cNvSpPr>
            <a:spLocks noGrp="1" noChangeArrowheads="1"/>
          </p:cNvSpPr>
          <p:nvPr>
            <p:ph type="title"/>
          </p:nvPr>
        </p:nvSpPr>
        <p:spPr>
          <a:xfrm>
            <a:off x="3505200" y="0"/>
            <a:ext cx="5181600" cy="1143000"/>
          </a:xfrm>
        </p:spPr>
        <p:txBody>
          <a:bodyPr/>
          <a:lstStyle/>
          <a:p>
            <a:r>
              <a:rPr lang="en-US" sz="4000"/>
              <a:t>Alpha/numeric Entering</a:t>
            </a:r>
          </a:p>
        </p:txBody>
      </p:sp>
      <p:sp>
        <p:nvSpPr>
          <p:cNvPr id="1495047" name="Line 7"/>
          <p:cNvSpPr>
            <a:spLocks noChangeShapeType="1"/>
          </p:cNvSpPr>
          <p:nvPr/>
        </p:nvSpPr>
        <p:spPr bwMode="auto">
          <a:xfrm flipV="1">
            <a:off x="2057400" y="2147888"/>
            <a:ext cx="0" cy="381000"/>
          </a:xfrm>
          <a:prstGeom prst="line">
            <a:avLst/>
          </a:prstGeom>
          <a:noFill/>
          <a:ln w="76200">
            <a:solidFill>
              <a:srgbClr val="FF0000"/>
            </a:solidFill>
            <a:round/>
            <a:headEnd/>
            <a:tailEnd type="triangle" w="med" len="med"/>
          </a:ln>
          <a:effectLst/>
        </p:spPr>
        <p:txBody>
          <a:bodyPr/>
          <a:lstStyle/>
          <a:p>
            <a:endParaRPr lang="en-US"/>
          </a:p>
        </p:txBody>
      </p:sp>
      <p:sp>
        <p:nvSpPr>
          <p:cNvPr id="1495048" name="Line 8"/>
          <p:cNvSpPr>
            <a:spLocks noChangeShapeType="1"/>
          </p:cNvSpPr>
          <p:nvPr/>
        </p:nvSpPr>
        <p:spPr bwMode="auto">
          <a:xfrm rot="-5400000">
            <a:off x="2247900" y="2414588"/>
            <a:ext cx="0" cy="381000"/>
          </a:xfrm>
          <a:prstGeom prst="line">
            <a:avLst/>
          </a:prstGeom>
          <a:noFill/>
          <a:ln w="76200">
            <a:solidFill>
              <a:srgbClr val="FF0000"/>
            </a:solidFill>
            <a:round/>
            <a:headEnd/>
            <a:tailEnd type="triangle" w="med" len="med"/>
          </a:ln>
          <a:effectLst/>
        </p:spPr>
        <p:txBody>
          <a:bodyPr/>
          <a:lstStyle/>
          <a:p>
            <a:endParaRPr lang="en-US"/>
          </a:p>
        </p:txBody>
      </p:sp>
      <p:sp>
        <p:nvSpPr>
          <p:cNvPr id="1495049" name="Text Box 9"/>
          <p:cNvSpPr txBox="1">
            <a:spLocks noChangeArrowheads="1"/>
          </p:cNvSpPr>
          <p:nvPr/>
        </p:nvSpPr>
        <p:spPr bwMode="auto">
          <a:xfrm>
            <a:off x="4114800" y="1828800"/>
            <a:ext cx="4038600" cy="457200"/>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pPr>
            <a:r>
              <a:rPr lang="en-US"/>
              <a:t>Rocker UP till “G” shows.</a:t>
            </a:r>
          </a:p>
        </p:txBody>
      </p:sp>
      <p:sp>
        <p:nvSpPr>
          <p:cNvPr id="1495050" name="Text Box 10"/>
          <p:cNvSpPr txBox="1">
            <a:spLocks noChangeArrowheads="1"/>
          </p:cNvSpPr>
          <p:nvPr/>
        </p:nvSpPr>
        <p:spPr bwMode="auto">
          <a:xfrm>
            <a:off x="3657600" y="2209800"/>
            <a:ext cx="5486400" cy="457200"/>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pPr>
            <a:r>
              <a:rPr lang="en-US"/>
              <a:t>Rock RIGHT to second character  </a:t>
            </a:r>
          </a:p>
        </p:txBody>
      </p:sp>
      <p:sp>
        <p:nvSpPr>
          <p:cNvPr id="1495051" name="Line 11"/>
          <p:cNvSpPr>
            <a:spLocks noChangeShapeType="1"/>
          </p:cNvSpPr>
          <p:nvPr/>
        </p:nvSpPr>
        <p:spPr bwMode="auto">
          <a:xfrm flipV="1">
            <a:off x="2043113" y="2667000"/>
            <a:ext cx="0" cy="381000"/>
          </a:xfrm>
          <a:prstGeom prst="line">
            <a:avLst/>
          </a:prstGeom>
          <a:noFill/>
          <a:ln w="76200">
            <a:solidFill>
              <a:srgbClr val="FF0000"/>
            </a:solidFill>
            <a:round/>
            <a:headEnd type="triangle" w="med" len="med"/>
            <a:tailEnd/>
          </a:ln>
          <a:effectLst/>
        </p:spPr>
        <p:txBody>
          <a:bodyPr/>
          <a:lstStyle/>
          <a:p>
            <a:endParaRPr lang="en-US"/>
          </a:p>
        </p:txBody>
      </p:sp>
      <p:sp>
        <p:nvSpPr>
          <p:cNvPr id="1495052" name="Text Box 12"/>
          <p:cNvSpPr txBox="1">
            <a:spLocks noChangeArrowheads="1"/>
          </p:cNvSpPr>
          <p:nvPr/>
        </p:nvSpPr>
        <p:spPr bwMode="auto">
          <a:xfrm>
            <a:off x="3657600" y="1066800"/>
            <a:ext cx="4724400" cy="822325"/>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pPr>
            <a:r>
              <a:rPr lang="en-US"/>
              <a:t>Let’s put the following into the name field:    </a:t>
            </a:r>
            <a:r>
              <a:rPr lang="en-US">
                <a:solidFill>
                  <a:srgbClr val="FFFF00"/>
                </a:solidFill>
              </a:rPr>
              <a:t>GBYC01</a:t>
            </a:r>
          </a:p>
        </p:txBody>
      </p:sp>
      <p:sp>
        <p:nvSpPr>
          <p:cNvPr id="1495053" name="Text Box 13"/>
          <p:cNvSpPr txBox="1">
            <a:spLocks noChangeArrowheads="1"/>
          </p:cNvSpPr>
          <p:nvPr/>
        </p:nvSpPr>
        <p:spPr bwMode="auto">
          <a:xfrm>
            <a:off x="1143000" y="838200"/>
            <a:ext cx="1905000" cy="457200"/>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pPr>
            <a:r>
              <a:rPr lang="en-US">
                <a:solidFill>
                  <a:srgbClr val="FFFF00"/>
                </a:solidFill>
              </a:rPr>
              <a:t>GBYC01</a:t>
            </a:r>
          </a:p>
        </p:txBody>
      </p:sp>
      <p:sp>
        <p:nvSpPr>
          <p:cNvPr id="1495054" name="Text Box 14"/>
          <p:cNvSpPr txBox="1">
            <a:spLocks noChangeArrowheads="1"/>
          </p:cNvSpPr>
          <p:nvPr/>
        </p:nvSpPr>
        <p:spPr bwMode="auto">
          <a:xfrm>
            <a:off x="3657600" y="2819400"/>
            <a:ext cx="5257800" cy="457200"/>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pPr>
            <a:r>
              <a:rPr lang="en-US"/>
              <a:t>Rock RIGHT to third character.</a:t>
            </a:r>
          </a:p>
        </p:txBody>
      </p:sp>
      <p:sp>
        <p:nvSpPr>
          <p:cNvPr id="1495055" name="Text Box 15"/>
          <p:cNvSpPr txBox="1">
            <a:spLocks noChangeArrowheads="1"/>
          </p:cNvSpPr>
          <p:nvPr/>
        </p:nvSpPr>
        <p:spPr bwMode="auto">
          <a:xfrm>
            <a:off x="3657600" y="3581400"/>
            <a:ext cx="5029200" cy="457200"/>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pPr>
            <a:r>
              <a:rPr lang="en-US"/>
              <a:t>Rock RIGHT to fourth character.  </a:t>
            </a:r>
          </a:p>
        </p:txBody>
      </p:sp>
      <p:sp>
        <p:nvSpPr>
          <p:cNvPr id="1495056" name="Text Box 16"/>
          <p:cNvSpPr txBox="1">
            <a:spLocks noChangeArrowheads="1"/>
          </p:cNvSpPr>
          <p:nvPr/>
        </p:nvSpPr>
        <p:spPr bwMode="auto">
          <a:xfrm>
            <a:off x="3657600" y="4343400"/>
            <a:ext cx="5257800" cy="457200"/>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pPr>
            <a:r>
              <a:rPr lang="en-US"/>
              <a:t>Rock RIGHT to fifth character.</a:t>
            </a:r>
          </a:p>
        </p:txBody>
      </p:sp>
      <p:sp>
        <p:nvSpPr>
          <p:cNvPr id="1495057" name="Text Box 17"/>
          <p:cNvSpPr txBox="1">
            <a:spLocks noChangeArrowheads="1"/>
          </p:cNvSpPr>
          <p:nvPr/>
        </p:nvSpPr>
        <p:spPr bwMode="auto">
          <a:xfrm>
            <a:off x="3810000" y="5029200"/>
            <a:ext cx="4800600" cy="457200"/>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pPr>
            <a:r>
              <a:rPr lang="en-US"/>
              <a:t>Rock RIGHT to sixth character.  </a:t>
            </a:r>
          </a:p>
        </p:txBody>
      </p:sp>
      <p:pic>
        <p:nvPicPr>
          <p:cNvPr id="1495058" name="Picture 18" descr="G for nam"/>
          <p:cNvPicPr>
            <a:picLocks noChangeAspect="1" noChangeArrowheads="1"/>
          </p:cNvPicPr>
          <p:nvPr/>
        </p:nvPicPr>
        <p:blipFill>
          <a:blip r:embed="rId5" cstate="print"/>
          <a:srcRect/>
          <a:stretch>
            <a:fillRect/>
          </a:stretch>
        </p:blipFill>
        <p:spPr bwMode="auto">
          <a:xfrm>
            <a:off x="1190625" y="3581400"/>
            <a:ext cx="1714500" cy="2286000"/>
          </a:xfrm>
          <a:prstGeom prst="rect">
            <a:avLst/>
          </a:prstGeom>
          <a:noFill/>
        </p:spPr>
      </p:pic>
      <p:pic>
        <p:nvPicPr>
          <p:cNvPr id="1495059" name="Picture 19" descr="2nd of name"/>
          <p:cNvPicPr>
            <a:picLocks noChangeAspect="1" noChangeArrowheads="1"/>
          </p:cNvPicPr>
          <p:nvPr/>
        </p:nvPicPr>
        <p:blipFill>
          <a:blip r:embed="rId6" cstate="print"/>
          <a:srcRect/>
          <a:stretch>
            <a:fillRect/>
          </a:stretch>
        </p:blipFill>
        <p:spPr bwMode="auto">
          <a:xfrm>
            <a:off x="1185863" y="3581400"/>
            <a:ext cx="1714500" cy="2286000"/>
          </a:xfrm>
          <a:prstGeom prst="rect">
            <a:avLst/>
          </a:prstGeom>
          <a:noFill/>
        </p:spPr>
      </p:pic>
      <p:pic>
        <p:nvPicPr>
          <p:cNvPr id="1495060" name="Picture 20" descr="B in Name"/>
          <p:cNvPicPr>
            <a:picLocks noChangeAspect="1" noChangeArrowheads="1"/>
          </p:cNvPicPr>
          <p:nvPr/>
        </p:nvPicPr>
        <p:blipFill>
          <a:blip r:embed="rId7" cstate="print"/>
          <a:srcRect/>
          <a:stretch>
            <a:fillRect/>
          </a:stretch>
        </p:blipFill>
        <p:spPr bwMode="auto">
          <a:xfrm>
            <a:off x="1171575" y="3581400"/>
            <a:ext cx="1714500" cy="2286000"/>
          </a:xfrm>
          <a:prstGeom prst="rect">
            <a:avLst/>
          </a:prstGeom>
          <a:noFill/>
        </p:spPr>
      </p:pic>
      <p:pic>
        <p:nvPicPr>
          <p:cNvPr id="1495061" name="Picture 21" descr="3rd character"/>
          <p:cNvPicPr>
            <a:picLocks noChangeAspect="1" noChangeArrowheads="1"/>
          </p:cNvPicPr>
          <p:nvPr/>
        </p:nvPicPr>
        <p:blipFill>
          <a:blip r:embed="rId8" cstate="print"/>
          <a:srcRect/>
          <a:stretch>
            <a:fillRect/>
          </a:stretch>
        </p:blipFill>
        <p:spPr bwMode="auto">
          <a:xfrm>
            <a:off x="1176338" y="3581400"/>
            <a:ext cx="1714500" cy="2286000"/>
          </a:xfrm>
          <a:prstGeom prst="rect">
            <a:avLst/>
          </a:prstGeom>
          <a:noFill/>
        </p:spPr>
      </p:pic>
      <p:pic>
        <p:nvPicPr>
          <p:cNvPr id="1495062" name="Picture 22" descr="Y in Name"/>
          <p:cNvPicPr>
            <a:picLocks noChangeAspect="1" noChangeArrowheads="1"/>
          </p:cNvPicPr>
          <p:nvPr/>
        </p:nvPicPr>
        <p:blipFill>
          <a:blip r:embed="rId9" cstate="print"/>
          <a:srcRect/>
          <a:stretch>
            <a:fillRect/>
          </a:stretch>
        </p:blipFill>
        <p:spPr bwMode="auto">
          <a:xfrm>
            <a:off x="1171575" y="3581400"/>
            <a:ext cx="1714500" cy="2286000"/>
          </a:xfrm>
          <a:prstGeom prst="rect">
            <a:avLst/>
          </a:prstGeom>
          <a:noFill/>
        </p:spPr>
      </p:pic>
      <p:pic>
        <p:nvPicPr>
          <p:cNvPr id="1495063" name="Picture 23" descr="4th character"/>
          <p:cNvPicPr>
            <a:picLocks noChangeAspect="1" noChangeArrowheads="1"/>
          </p:cNvPicPr>
          <p:nvPr/>
        </p:nvPicPr>
        <p:blipFill>
          <a:blip r:embed="rId10" cstate="print"/>
          <a:srcRect/>
          <a:stretch>
            <a:fillRect/>
          </a:stretch>
        </p:blipFill>
        <p:spPr bwMode="auto">
          <a:xfrm>
            <a:off x="1171575" y="3581400"/>
            <a:ext cx="1714500" cy="2286000"/>
          </a:xfrm>
          <a:prstGeom prst="rect">
            <a:avLst/>
          </a:prstGeom>
          <a:noFill/>
        </p:spPr>
      </p:pic>
      <p:pic>
        <p:nvPicPr>
          <p:cNvPr id="1495064" name="Picture 24" descr="C in name"/>
          <p:cNvPicPr>
            <a:picLocks noChangeAspect="1" noChangeArrowheads="1"/>
          </p:cNvPicPr>
          <p:nvPr/>
        </p:nvPicPr>
        <p:blipFill>
          <a:blip r:embed="rId11" cstate="print"/>
          <a:srcRect/>
          <a:stretch>
            <a:fillRect/>
          </a:stretch>
        </p:blipFill>
        <p:spPr bwMode="auto">
          <a:xfrm>
            <a:off x="1171575" y="3581400"/>
            <a:ext cx="1714500" cy="2286000"/>
          </a:xfrm>
          <a:prstGeom prst="rect">
            <a:avLst/>
          </a:prstGeom>
          <a:noFill/>
        </p:spPr>
      </p:pic>
      <p:pic>
        <p:nvPicPr>
          <p:cNvPr id="1495065" name="Picture 25" descr="5th character"/>
          <p:cNvPicPr>
            <a:picLocks noChangeAspect="1" noChangeArrowheads="1"/>
          </p:cNvPicPr>
          <p:nvPr/>
        </p:nvPicPr>
        <p:blipFill>
          <a:blip r:embed="rId12" cstate="print"/>
          <a:srcRect/>
          <a:stretch>
            <a:fillRect/>
          </a:stretch>
        </p:blipFill>
        <p:spPr bwMode="auto">
          <a:xfrm>
            <a:off x="1171575" y="3595688"/>
            <a:ext cx="1714500" cy="2286000"/>
          </a:xfrm>
          <a:prstGeom prst="rect">
            <a:avLst/>
          </a:prstGeom>
          <a:noFill/>
        </p:spPr>
      </p:pic>
      <p:pic>
        <p:nvPicPr>
          <p:cNvPr id="1495066" name="Picture 26" descr="down to 0"/>
          <p:cNvPicPr>
            <a:picLocks noChangeAspect="1" noChangeArrowheads="1"/>
          </p:cNvPicPr>
          <p:nvPr/>
        </p:nvPicPr>
        <p:blipFill>
          <a:blip r:embed="rId13" cstate="print"/>
          <a:srcRect/>
          <a:stretch>
            <a:fillRect/>
          </a:stretch>
        </p:blipFill>
        <p:spPr bwMode="auto">
          <a:xfrm>
            <a:off x="1185863" y="3581400"/>
            <a:ext cx="1714500" cy="2286000"/>
          </a:xfrm>
          <a:prstGeom prst="rect">
            <a:avLst/>
          </a:prstGeom>
          <a:noFill/>
        </p:spPr>
      </p:pic>
      <p:pic>
        <p:nvPicPr>
          <p:cNvPr id="1495067" name="Picture 27" descr="6th character"/>
          <p:cNvPicPr>
            <a:picLocks noChangeAspect="1" noChangeArrowheads="1"/>
          </p:cNvPicPr>
          <p:nvPr/>
        </p:nvPicPr>
        <p:blipFill>
          <a:blip r:embed="rId14" cstate="print"/>
          <a:srcRect/>
          <a:stretch>
            <a:fillRect/>
          </a:stretch>
        </p:blipFill>
        <p:spPr bwMode="auto">
          <a:xfrm>
            <a:off x="1190625" y="3581400"/>
            <a:ext cx="1714500" cy="2286000"/>
          </a:xfrm>
          <a:prstGeom prst="rect">
            <a:avLst/>
          </a:prstGeom>
          <a:noFill/>
        </p:spPr>
      </p:pic>
      <p:pic>
        <p:nvPicPr>
          <p:cNvPr id="1495068" name="Picture 28" descr="down to 1"/>
          <p:cNvPicPr>
            <a:picLocks noChangeAspect="1" noChangeArrowheads="1"/>
          </p:cNvPicPr>
          <p:nvPr/>
        </p:nvPicPr>
        <p:blipFill>
          <a:blip r:embed="rId15" cstate="print"/>
          <a:srcRect/>
          <a:stretch>
            <a:fillRect/>
          </a:stretch>
        </p:blipFill>
        <p:spPr bwMode="auto">
          <a:xfrm>
            <a:off x="1185863" y="3609975"/>
            <a:ext cx="1714500" cy="2286000"/>
          </a:xfrm>
          <a:prstGeom prst="rect">
            <a:avLst/>
          </a:prstGeom>
          <a:noFill/>
        </p:spPr>
      </p:pic>
      <p:pic>
        <p:nvPicPr>
          <p:cNvPr id="1495069" name="Picture 29" descr="Confirm whole name"/>
          <p:cNvPicPr>
            <a:picLocks noChangeAspect="1" noChangeArrowheads="1"/>
          </p:cNvPicPr>
          <p:nvPr/>
        </p:nvPicPr>
        <p:blipFill>
          <a:blip r:embed="rId16" cstate="print"/>
          <a:srcRect/>
          <a:stretch>
            <a:fillRect/>
          </a:stretch>
        </p:blipFill>
        <p:spPr bwMode="auto">
          <a:xfrm>
            <a:off x="1181100" y="3581400"/>
            <a:ext cx="1714500" cy="2286000"/>
          </a:xfrm>
          <a:prstGeom prst="rect">
            <a:avLst/>
          </a:prstGeom>
          <a:noFill/>
        </p:spPr>
      </p:pic>
      <p:sp>
        <p:nvSpPr>
          <p:cNvPr id="1495070" name="Text Box 30"/>
          <p:cNvSpPr txBox="1">
            <a:spLocks noChangeArrowheads="1"/>
          </p:cNvSpPr>
          <p:nvPr/>
        </p:nvSpPr>
        <p:spPr bwMode="auto">
          <a:xfrm>
            <a:off x="3505200" y="5638800"/>
            <a:ext cx="4800600" cy="457200"/>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pPr>
            <a:r>
              <a:rPr lang="en-US"/>
              <a:t>Press ENTER to Confirm.</a:t>
            </a:r>
          </a:p>
        </p:txBody>
      </p:sp>
      <p:sp>
        <p:nvSpPr>
          <p:cNvPr id="1495071" name="Text Box 31"/>
          <p:cNvSpPr txBox="1">
            <a:spLocks noChangeArrowheads="1"/>
          </p:cNvSpPr>
          <p:nvPr/>
        </p:nvSpPr>
        <p:spPr bwMode="auto">
          <a:xfrm>
            <a:off x="4191000" y="2514600"/>
            <a:ext cx="3962400" cy="457200"/>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pPr>
            <a:r>
              <a:rPr lang="en-US"/>
              <a:t>Rocker UP till “B” shows.</a:t>
            </a:r>
          </a:p>
        </p:txBody>
      </p:sp>
      <p:sp>
        <p:nvSpPr>
          <p:cNvPr id="1495072" name="Text Box 32"/>
          <p:cNvSpPr txBox="1">
            <a:spLocks noChangeArrowheads="1"/>
          </p:cNvSpPr>
          <p:nvPr/>
        </p:nvSpPr>
        <p:spPr bwMode="auto">
          <a:xfrm>
            <a:off x="3886200" y="3200400"/>
            <a:ext cx="4572000" cy="457200"/>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pPr>
            <a:r>
              <a:rPr lang="en-US"/>
              <a:t>Rocker DOWN till “Y” shows.</a:t>
            </a:r>
          </a:p>
        </p:txBody>
      </p:sp>
      <p:sp>
        <p:nvSpPr>
          <p:cNvPr id="1495073" name="Text Box 33"/>
          <p:cNvSpPr txBox="1">
            <a:spLocks noChangeArrowheads="1"/>
          </p:cNvSpPr>
          <p:nvPr/>
        </p:nvSpPr>
        <p:spPr bwMode="auto">
          <a:xfrm>
            <a:off x="4038600" y="3962400"/>
            <a:ext cx="4191000" cy="457200"/>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pPr>
            <a:r>
              <a:rPr lang="en-US"/>
              <a:t>Rocker UP till “C” shows.</a:t>
            </a:r>
          </a:p>
        </p:txBody>
      </p:sp>
      <p:sp>
        <p:nvSpPr>
          <p:cNvPr id="1495074" name="Text Box 34"/>
          <p:cNvSpPr txBox="1">
            <a:spLocks noChangeArrowheads="1"/>
          </p:cNvSpPr>
          <p:nvPr/>
        </p:nvSpPr>
        <p:spPr bwMode="auto">
          <a:xfrm>
            <a:off x="3505200" y="4724400"/>
            <a:ext cx="5257800" cy="457200"/>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pPr>
            <a:r>
              <a:rPr lang="en-US"/>
              <a:t>Rocker DOWN till “0” shows.</a:t>
            </a:r>
          </a:p>
        </p:txBody>
      </p:sp>
      <p:sp>
        <p:nvSpPr>
          <p:cNvPr id="1495075" name="Text Box 35"/>
          <p:cNvSpPr txBox="1">
            <a:spLocks noChangeArrowheads="1"/>
          </p:cNvSpPr>
          <p:nvPr/>
        </p:nvSpPr>
        <p:spPr bwMode="auto">
          <a:xfrm>
            <a:off x="3505200" y="5334000"/>
            <a:ext cx="4800600" cy="457200"/>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pPr>
            <a:r>
              <a:rPr lang="en-US"/>
              <a:t>Rocker DOWN till “1” shows.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5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1" nodeType="clickEffect">
                                  <p:stCondLst>
                                    <p:cond delay="0"/>
                                  </p:stCondLst>
                                  <p:childTnLst>
                                    <p:animEffect transition="out" filter="dissolve">
                                      <p:cBhvr>
                                        <p:cTn id="10" dur="500"/>
                                        <p:tgtEl>
                                          <p:spTgt spid="1495052"/>
                                        </p:tgtEl>
                                      </p:cBhvr>
                                    </p:animEffect>
                                    <p:set>
                                      <p:cBhvr>
                                        <p:cTn id="11" dur="1" fill="hold">
                                          <p:stCondLst>
                                            <p:cond delay="499"/>
                                          </p:stCondLst>
                                        </p:cTn>
                                        <p:tgtEl>
                                          <p:spTgt spid="1495052"/>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495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950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1495047"/>
                                        </p:tgtEl>
                                        <p:attrNameLst>
                                          <p:attrName>style.visibility</p:attrName>
                                        </p:attrNameLst>
                                      </p:cBhvr>
                                      <p:to>
                                        <p:strVal val="visible"/>
                                      </p:to>
                                    </p:set>
                                    <p:animEffect transition="in" filter="wipe(down)">
                                      <p:cBhvr>
                                        <p:cTn id="23" dur="580">
                                          <p:stCondLst>
                                            <p:cond delay="0"/>
                                          </p:stCondLst>
                                        </p:cTn>
                                        <p:tgtEl>
                                          <p:spTgt spid="1495047"/>
                                        </p:tgtEl>
                                      </p:cBhvr>
                                    </p:animEffect>
                                    <p:anim calcmode="lin" valueType="num">
                                      <p:cBhvr>
                                        <p:cTn id="24" dur="1822" tmFilter="0,0; 0.14,0.36; 0.43,0.73; 0.71,0.91; 1.0,1.0">
                                          <p:stCondLst>
                                            <p:cond delay="0"/>
                                          </p:stCondLst>
                                        </p:cTn>
                                        <p:tgtEl>
                                          <p:spTgt spid="149504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49504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49504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49504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495047"/>
                                        </p:tgtEl>
                                        <p:attrNameLst>
                                          <p:attrName>ppt_y</p:attrName>
                                        </p:attrNameLst>
                                      </p:cBhvr>
                                      <p:tavLst>
                                        <p:tav tm="0" fmla="#ppt_y-sin(pi*$)/81">
                                          <p:val>
                                            <p:fltVal val="0"/>
                                          </p:val>
                                        </p:tav>
                                        <p:tav tm="100000">
                                          <p:val>
                                            <p:fltVal val="1"/>
                                          </p:val>
                                        </p:tav>
                                      </p:tavLst>
                                    </p:anim>
                                    <p:animScale>
                                      <p:cBhvr>
                                        <p:cTn id="29" dur="26">
                                          <p:stCondLst>
                                            <p:cond delay="650"/>
                                          </p:stCondLst>
                                        </p:cTn>
                                        <p:tgtEl>
                                          <p:spTgt spid="1495047"/>
                                        </p:tgtEl>
                                      </p:cBhvr>
                                      <p:to x="100000" y="60000"/>
                                    </p:animScale>
                                    <p:animScale>
                                      <p:cBhvr>
                                        <p:cTn id="30" dur="166" decel="50000">
                                          <p:stCondLst>
                                            <p:cond delay="676"/>
                                          </p:stCondLst>
                                        </p:cTn>
                                        <p:tgtEl>
                                          <p:spTgt spid="1495047"/>
                                        </p:tgtEl>
                                      </p:cBhvr>
                                      <p:to x="100000" y="100000"/>
                                    </p:animScale>
                                    <p:animScale>
                                      <p:cBhvr>
                                        <p:cTn id="31" dur="26">
                                          <p:stCondLst>
                                            <p:cond delay="1312"/>
                                          </p:stCondLst>
                                        </p:cTn>
                                        <p:tgtEl>
                                          <p:spTgt spid="1495047"/>
                                        </p:tgtEl>
                                      </p:cBhvr>
                                      <p:to x="100000" y="80000"/>
                                    </p:animScale>
                                    <p:animScale>
                                      <p:cBhvr>
                                        <p:cTn id="32" dur="166" decel="50000">
                                          <p:stCondLst>
                                            <p:cond delay="1338"/>
                                          </p:stCondLst>
                                        </p:cTn>
                                        <p:tgtEl>
                                          <p:spTgt spid="1495047"/>
                                        </p:tgtEl>
                                      </p:cBhvr>
                                      <p:to x="100000" y="100000"/>
                                    </p:animScale>
                                    <p:animScale>
                                      <p:cBhvr>
                                        <p:cTn id="33" dur="26">
                                          <p:stCondLst>
                                            <p:cond delay="1642"/>
                                          </p:stCondLst>
                                        </p:cTn>
                                        <p:tgtEl>
                                          <p:spTgt spid="1495047"/>
                                        </p:tgtEl>
                                      </p:cBhvr>
                                      <p:to x="100000" y="90000"/>
                                    </p:animScale>
                                    <p:animScale>
                                      <p:cBhvr>
                                        <p:cTn id="34" dur="166" decel="50000">
                                          <p:stCondLst>
                                            <p:cond delay="1668"/>
                                          </p:stCondLst>
                                        </p:cTn>
                                        <p:tgtEl>
                                          <p:spTgt spid="1495047"/>
                                        </p:tgtEl>
                                      </p:cBhvr>
                                      <p:to x="100000" y="100000"/>
                                    </p:animScale>
                                    <p:animScale>
                                      <p:cBhvr>
                                        <p:cTn id="35" dur="26">
                                          <p:stCondLst>
                                            <p:cond delay="1808"/>
                                          </p:stCondLst>
                                        </p:cTn>
                                        <p:tgtEl>
                                          <p:spTgt spid="1495047"/>
                                        </p:tgtEl>
                                      </p:cBhvr>
                                      <p:to x="100000" y="95000"/>
                                    </p:animScale>
                                    <p:animScale>
                                      <p:cBhvr>
                                        <p:cTn id="36" dur="166" decel="50000">
                                          <p:stCondLst>
                                            <p:cond delay="1834"/>
                                          </p:stCondLst>
                                        </p:cTn>
                                        <p:tgtEl>
                                          <p:spTgt spid="149504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95058"/>
                                        </p:tgtEl>
                                        <p:attrNameLst>
                                          <p:attrName>style.visibility</p:attrName>
                                        </p:attrNameLst>
                                      </p:cBhvr>
                                      <p:to>
                                        <p:strVal val="visible"/>
                                      </p:to>
                                    </p:set>
                                  </p:childTnLst>
                                </p:cTn>
                              </p:par>
                            </p:childTnLst>
                          </p:cTn>
                        </p:par>
                        <p:par>
                          <p:cTn id="41" fill="hold">
                            <p:stCondLst>
                              <p:cond delay="0"/>
                            </p:stCondLst>
                            <p:childTnLst>
                              <p:par>
                                <p:cTn id="42" presetID="9" presetClass="exit" presetSubtype="0" fill="hold" grpId="1" nodeType="afterEffect">
                                  <p:stCondLst>
                                    <p:cond delay="0"/>
                                  </p:stCondLst>
                                  <p:childTnLst>
                                    <p:animEffect transition="out" filter="dissolve">
                                      <p:cBhvr>
                                        <p:cTn id="43" dur="500"/>
                                        <p:tgtEl>
                                          <p:spTgt spid="1495047"/>
                                        </p:tgtEl>
                                      </p:cBhvr>
                                    </p:animEffect>
                                    <p:set>
                                      <p:cBhvr>
                                        <p:cTn id="44" dur="1" fill="hold">
                                          <p:stCondLst>
                                            <p:cond delay="499"/>
                                          </p:stCondLst>
                                        </p:cTn>
                                        <p:tgtEl>
                                          <p:spTgt spid="149504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495049"/>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4950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495048"/>
                                        </p:tgtEl>
                                        <p:attrNameLst>
                                          <p:attrName>style.visibility</p:attrName>
                                        </p:attrNameLst>
                                      </p:cBhvr>
                                      <p:to>
                                        <p:strVal val="visible"/>
                                      </p:to>
                                    </p:set>
                                    <p:animEffect transition="in" filter="wipe(down)">
                                      <p:cBhvr>
                                        <p:cTn id="55" dur="580">
                                          <p:stCondLst>
                                            <p:cond delay="0"/>
                                          </p:stCondLst>
                                        </p:cTn>
                                        <p:tgtEl>
                                          <p:spTgt spid="1495048"/>
                                        </p:tgtEl>
                                      </p:cBhvr>
                                    </p:animEffect>
                                    <p:anim calcmode="lin" valueType="num">
                                      <p:cBhvr>
                                        <p:cTn id="56" dur="1822" tmFilter="0,0; 0.14,0.36; 0.43,0.73; 0.71,0.91; 1.0,1.0">
                                          <p:stCondLst>
                                            <p:cond delay="0"/>
                                          </p:stCondLst>
                                        </p:cTn>
                                        <p:tgtEl>
                                          <p:spTgt spid="149504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49504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49504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49504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495048"/>
                                        </p:tgtEl>
                                        <p:attrNameLst>
                                          <p:attrName>ppt_y</p:attrName>
                                        </p:attrNameLst>
                                      </p:cBhvr>
                                      <p:tavLst>
                                        <p:tav tm="0" fmla="#ppt_y-sin(pi*$)/81">
                                          <p:val>
                                            <p:fltVal val="0"/>
                                          </p:val>
                                        </p:tav>
                                        <p:tav tm="100000">
                                          <p:val>
                                            <p:fltVal val="1"/>
                                          </p:val>
                                        </p:tav>
                                      </p:tavLst>
                                    </p:anim>
                                    <p:animScale>
                                      <p:cBhvr>
                                        <p:cTn id="61" dur="26">
                                          <p:stCondLst>
                                            <p:cond delay="650"/>
                                          </p:stCondLst>
                                        </p:cTn>
                                        <p:tgtEl>
                                          <p:spTgt spid="1495048"/>
                                        </p:tgtEl>
                                      </p:cBhvr>
                                      <p:to x="100000" y="60000"/>
                                    </p:animScale>
                                    <p:animScale>
                                      <p:cBhvr>
                                        <p:cTn id="62" dur="166" decel="50000">
                                          <p:stCondLst>
                                            <p:cond delay="676"/>
                                          </p:stCondLst>
                                        </p:cTn>
                                        <p:tgtEl>
                                          <p:spTgt spid="1495048"/>
                                        </p:tgtEl>
                                      </p:cBhvr>
                                      <p:to x="100000" y="100000"/>
                                    </p:animScale>
                                    <p:animScale>
                                      <p:cBhvr>
                                        <p:cTn id="63" dur="26">
                                          <p:stCondLst>
                                            <p:cond delay="1312"/>
                                          </p:stCondLst>
                                        </p:cTn>
                                        <p:tgtEl>
                                          <p:spTgt spid="1495048"/>
                                        </p:tgtEl>
                                      </p:cBhvr>
                                      <p:to x="100000" y="80000"/>
                                    </p:animScale>
                                    <p:animScale>
                                      <p:cBhvr>
                                        <p:cTn id="64" dur="166" decel="50000">
                                          <p:stCondLst>
                                            <p:cond delay="1338"/>
                                          </p:stCondLst>
                                        </p:cTn>
                                        <p:tgtEl>
                                          <p:spTgt spid="1495048"/>
                                        </p:tgtEl>
                                      </p:cBhvr>
                                      <p:to x="100000" y="100000"/>
                                    </p:animScale>
                                    <p:animScale>
                                      <p:cBhvr>
                                        <p:cTn id="65" dur="26">
                                          <p:stCondLst>
                                            <p:cond delay="1642"/>
                                          </p:stCondLst>
                                        </p:cTn>
                                        <p:tgtEl>
                                          <p:spTgt spid="1495048"/>
                                        </p:tgtEl>
                                      </p:cBhvr>
                                      <p:to x="100000" y="90000"/>
                                    </p:animScale>
                                    <p:animScale>
                                      <p:cBhvr>
                                        <p:cTn id="66" dur="166" decel="50000">
                                          <p:stCondLst>
                                            <p:cond delay="1668"/>
                                          </p:stCondLst>
                                        </p:cTn>
                                        <p:tgtEl>
                                          <p:spTgt spid="1495048"/>
                                        </p:tgtEl>
                                      </p:cBhvr>
                                      <p:to x="100000" y="100000"/>
                                    </p:animScale>
                                    <p:animScale>
                                      <p:cBhvr>
                                        <p:cTn id="67" dur="26">
                                          <p:stCondLst>
                                            <p:cond delay="1808"/>
                                          </p:stCondLst>
                                        </p:cTn>
                                        <p:tgtEl>
                                          <p:spTgt spid="1495048"/>
                                        </p:tgtEl>
                                      </p:cBhvr>
                                      <p:to x="100000" y="95000"/>
                                    </p:animScale>
                                    <p:animScale>
                                      <p:cBhvr>
                                        <p:cTn id="68" dur="166" decel="50000">
                                          <p:stCondLst>
                                            <p:cond delay="1834"/>
                                          </p:stCondLst>
                                        </p:cTn>
                                        <p:tgtEl>
                                          <p:spTgt spid="1495048"/>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495059"/>
                                        </p:tgtEl>
                                        <p:attrNameLst>
                                          <p:attrName>style.visibility</p:attrName>
                                        </p:attrNameLst>
                                      </p:cBhvr>
                                      <p:to>
                                        <p:strVal val="visible"/>
                                      </p:to>
                                    </p:set>
                                  </p:childTnLst>
                                </p:cTn>
                              </p:par>
                              <p:par>
                                <p:cTn id="73" presetID="9" presetClass="exit" presetSubtype="0" fill="hold" grpId="1" nodeType="withEffect">
                                  <p:stCondLst>
                                    <p:cond delay="0"/>
                                  </p:stCondLst>
                                  <p:childTnLst>
                                    <p:animEffect transition="out" filter="dissolve">
                                      <p:cBhvr>
                                        <p:cTn id="74" dur="500"/>
                                        <p:tgtEl>
                                          <p:spTgt spid="1495048"/>
                                        </p:tgtEl>
                                      </p:cBhvr>
                                    </p:animEffect>
                                    <p:set>
                                      <p:cBhvr>
                                        <p:cTn id="75" dur="1" fill="hold">
                                          <p:stCondLst>
                                            <p:cond delay="499"/>
                                          </p:stCondLst>
                                        </p:cTn>
                                        <p:tgtEl>
                                          <p:spTgt spid="1495048"/>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grpId="1" nodeType="clickEffect">
                                  <p:stCondLst>
                                    <p:cond delay="0"/>
                                  </p:stCondLst>
                                  <p:childTnLst>
                                    <p:set>
                                      <p:cBhvr>
                                        <p:cTn id="79" dur="1" fill="hold">
                                          <p:stCondLst>
                                            <p:cond delay="0"/>
                                          </p:stCondLst>
                                        </p:cTn>
                                        <p:tgtEl>
                                          <p:spTgt spid="1495050"/>
                                        </p:tgtEl>
                                        <p:attrNameLst>
                                          <p:attrName>style.visibility</p:attrName>
                                        </p:attrNameLst>
                                      </p:cBhvr>
                                      <p:to>
                                        <p:strVal val="hidden"/>
                                      </p:to>
                                    </p:set>
                                  </p:childTnLst>
                                </p:cTn>
                              </p:par>
                            </p:childTnLst>
                          </p:cTn>
                        </p:par>
                        <p:par>
                          <p:cTn id="80" fill="hold">
                            <p:stCondLst>
                              <p:cond delay="0"/>
                            </p:stCondLst>
                            <p:childTnLst>
                              <p:par>
                                <p:cTn id="81" presetID="1" presetClass="entr" presetSubtype="0" fill="hold" grpId="0" nodeType="afterEffect">
                                  <p:stCondLst>
                                    <p:cond delay="0"/>
                                  </p:stCondLst>
                                  <p:childTnLst>
                                    <p:set>
                                      <p:cBhvr>
                                        <p:cTn id="82" dur="1" fill="hold">
                                          <p:stCondLst>
                                            <p:cond delay="0"/>
                                          </p:stCondLst>
                                        </p:cTn>
                                        <p:tgtEl>
                                          <p:spTgt spid="149507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2" nodeType="clickEffect">
                                  <p:stCondLst>
                                    <p:cond delay="0"/>
                                  </p:stCondLst>
                                  <p:childTnLst>
                                    <p:set>
                                      <p:cBhvr>
                                        <p:cTn id="86" dur="1" fill="hold">
                                          <p:stCondLst>
                                            <p:cond delay="0"/>
                                          </p:stCondLst>
                                        </p:cTn>
                                        <p:tgtEl>
                                          <p:spTgt spid="1495047"/>
                                        </p:tgtEl>
                                        <p:attrNameLst>
                                          <p:attrName>style.visibility</p:attrName>
                                        </p:attrNameLst>
                                      </p:cBhvr>
                                      <p:to>
                                        <p:strVal val="visible"/>
                                      </p:to>
                                    </p:set>
                                    <p:animEffect transition="in" filter="wipe(down)">
                                      <p:cBhvr>
                                        <p:cTn id="87" dur="580">
                                          <p:stCondLst>
                                            <p:cond delay="0"/>
                                          </p:stCondLst>
                                        </p:cTn>
                                        <p:tgtEl>
                                          <p:spTgt spid="1495047"/>
                                        </p:tgtEl>
                                      </p:cBhvr>
                                    </p:animEffect>
                                    <p:anim calcmode="lin" valueType="num">
                                      <p:cBhvr>
                                        <p:cTn id="88" dur="1822" tmFilter="0,0; 0.14,0.36; 0.43,0.73; 0.71,0.91; 1.0,1.0">
                                          <p:stCondLst>
                                            <p:cond delay="0"/>
                                          </p:stCondLst>
                                        </p:cTn>
                                        <p:tgtEl>
                                          <p:spTgt spid="1495047"/>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495047"/>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495047"/>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495047"/>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495047"/>
                                        </p:tgtEl>
                                        <p:attrNameLst>
                                          <p:attrName>ppt_y</p:attrName>
                                        </p:attrNameLst>
                                      </p:cBhvr>
                                      <p:tavLst>
                                        <p:tav tm="0" fmla="#ppt_y-sin(pi*$)/81">
                                          <p:val>
                                            <p:fltVal val="0"/>
                                          </p:val>
                                        </p:tav>
                                        <p:tav tm="100000">
                                          <p:val>
                                            <p:fltVal val="1"/>
                                          </p:val>
                                        </p:tav>
                                      </p:tavLst>
                                    </p:anim>
                                    <p:animScale>
                                      <p:cBhvr>
                                        <p:cTn id="93" dur="26">
                                          <p:stCondLst>
                                            <p:cond delay="650"/>
                                          </p:stCondLst>
                                        </p:cTn>
                                        <p:tgtEl>
                                          <p:spTgt spid="1495047"/>
                                        </p:tgtEl>
                                      </p:cBhvr>
                                      <p:to x="100000" y="60000"/>
                                    </p:animScale>
                                    <p:animScale>
                                      <p:cBhvr>
                                        <p:cTn id="94" dur="166" decel="50000">
                                          <p:stCondLst>
                                            <p:cond delay="676"/>
                                          </p:stCondLst>
                                        </p:cTn>
                                        <p:tgtEl>
                                          <p:spTgt spid="1495047"/>
                                        </p:tgtEl>
                                      </p:cBhvr>
                                      <p:to x="100000" y="100000"/>
                                    </p:animScale>
                                    <p:animScale>
                                      <p:cBhvr>
                                        <p:cTn id="95" dur="26">
                                          <p:stCondLst>
                                            <p:cond delay="1312"/>
                                          </p:stCondLst>
                                        </p:cTn>
                                        <p:tgtEl>
                                          <p:spTgt spid="1495047"/>
                                        </p:tgtEl>
                                      </p:cBhvr>
                                      <p:to x="100000" y="80000"/>
                                    </p:animScale>
                                    <p:animScale>
                                      <p:cBhvr>
                                        <p:cTn id="96" dur="166" decel="50000">
                                          <p:stCondLst>
                                            <p:cond delay="1338"/>
                                          </p:stCondLst>
                                        </p:cTn>
                                        <p:tgtEl>
                                          <p:spTgt spid="1495047"/>
                                        </p:tgtEl>
                                      </p:cBhvr>
                                      <p:to x="100000" y="100000"/>
                                    </p:animScale>
                                    <p:animScale>
                                      <p:cBhvr>
                                        <p:cTn id="97" dur="26">
                                          <p:stCondLst>
                                            <p:cond delay="1642"/>
                                          </p:stCondLst>
                                        </p:cTn>
                                        <p:tgtEl>
                                          <p:spTgt spid="1495047"/>
                                        </p:tgtEl>
                                      </p:cBhvr>
                                      <p:to x="100000" y="90000"/>
                                    </p:animScale>
                                    <p:animScale>
                                      <p:cBhvr>
                                        <p:cTn id="98" dur="166" decel="50000">
                                          <p:stCondLst>
                                            <p:cond delay="1668"/>
                                          </p:stCondLst>
                                        </p:cTn>
                                        <p:tgtEl>
                                          <p:spTgt spid="1495047"/>
                                        </p:tgtEl>
                                      </p:cBhvr>
                                      <p:to x="100000" y="100000"/>
                                    </p:animScale>
                                    <p:animScale>
                                      <p:cBhvr>
                                        <p:cTn id="99" dur="26">
                                          <p:stCondLst>
                                            <p:cond delay="1808"/>
                                          </p:stCondLst>
                                        </p:cTn>
                                        <p:tgtEl>
                                          <p:spTgt spid="1495047"/>
                                        </p:tgtEl>
                                      </p:cBhvr>
                                      <p:to x="100000" y="95000"/>
                                    </p:animScale>
                                    <p:animScale>
                                      <p:cBhvr>
                                        <p:cTn id="100" dur="166" decel="50000">
                                          <p:stCondLst>
                                            <p:cond delay="1834"/>
                                          </p:stCondLst>
                                        </p:cTn>
                                        <p:tgtEl>
                                          <p:spTgt spid="1495047"/>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495060"/>
                                        </p:tgtEl>
                                        <p:attrNameLst>
                                          <p:attrName>style.visibility</p:attrName>
                                        </p:attrNameLst>
                                      </p:cBhvr>
                                      <p:to>
                                        <p:strVal val="visible"/>
                                      </p:to>
                                    </p:set>
                                  </p:childTnLst>
                                </p:cTn>
                              </p:par>
                            </p:childTnLst>
                          </p:cTn>
                        </p:par>
                        <p:par>
                          <p:cTn id="105" fill="hold">
                            <p:stCondLst>
                              <p:cond delay="0"/>
                            </p:stCondLst>
                            <p:childTnLst>
                              <p:par>
                                <p:cTn id="106" presetID="9" presetClass="exit" presetSubtype="0" fill="hold" grpId="3" nodeType="afterEffect">
                                  <p:stCondLst>
                                    <p:cond delay="0"/>
                                  </p:stCondLst>
                                  <p:childTnLst>
                                    <p:animEffect transition="out" filter="dissolve">
                                      <p:cBhvr>
                                        <p:cTn id="107" dur="500"/>
                                        <p:tgtEl>
                                          <p:spTgt spid="1495047"/>
                                        </p:tgtEl>
                                      </p:cBhvr>
                                    </p:animEffect>
                                    <p:set>
                                      <p:cBhvr>
                                        <p:cTn id="108" dur="1" fill="hold">
                                          <p:stCondLst>
                                            <p:cond delay="499"/>
                                          </p:stCondLst>
                                        </p:cTn>
                                        <p:tgtEl>
                                          <p:spTgt spid="1495047"/>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1495071"/>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1" nodeType="clickEffect">
                                  <p:stCondLst>
                                    <p:cond delay="0"/>
                                  </p:stCondLst>
                                  <p:childTnLst>
                                    <p:set>
                                      <p:cBhvr>
                                        <p:cTn id="114" dur="1" fill="hold">
                                          <p:stCondLst>
                                            <p:cond delay="0"/>
                                          </p:stCondLst>
                                        </p:cTn>
                                        <p:tgtEl>
                                          <p:spTgt spid="149505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26" presetClass="entr" presetSubtype="0" fill="hold" grpId="2" nodeType="clickEffect">
                                  <p:stCondLst>
                                    <p:cond delay="0"/>
                                  </p:stCondLst>
                                  <p:childTnLst>
                                    <p:set>
                                      <p:cBhvr>
                                        <p:cTn id="118" dur="1" fill="hold">
                                          <p:stCondLst>
                                            <p:cond delay="0"/>
                                          </p:stCondLst>
                                        </p:cTn>
                                        <p:tgtEl>
                                          <p:spTgt spid="1495048"/>
                                        </p:tgtEl>
                                        <p:attrNameLst>
                                          <p:attrName>style.visibility</p:attrName>
                                        </p:attrNameLst>
                                      </p:cBhvr>
                                      <p:to>
                                        <p:strVal val="visible"/>
                                      </p:to>
                                    </p:set>
                                    <p:animEffect transition="in" filter="wipe(down)">
                                      <p:cBhvr>
                                        <p:cTn id="119" dur="580">
                                          <p:stCondLst>
                                            <p:cond delay="0"/>
                                          </p:stCondLst>
                                        </p:cTn>
                                        <p:tgtEl>
                                          <p:spTgt spid="1495048"/>
                                        </p:tgtEl>
                                      </p:cBhvr>
                                    </p:animEffect>
                                    <p:anim calcmode="lin" valueType="num">
                                      <p:cBhvr>
                                        <p:cTn id="120" dur="1822" tmFilter="0,0; 0.14,0.36; 0.43,0.73; 0.71,0.91; 1.0,1.0">
                                          <p:stCondLst>
                                            <p:cond delay="0"/>
                                          </p:stCondLst>
                                        </p:cTn>
                                        <p:tgtEl>
                                          <p:spTgt spid="1495048"/>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495048"/>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495048"/>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495048"/>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495048"/>
                                        </p:tgtEl>
                                        <p:attrNameLst>
                                          <p:attrName>ppt_y</p:attrName>
                                        </p:attrNameLst>
                                      </p:cBhvr>
                                      <p:tavLst>
                                        <p:tav tm="0" fmla="#ppt_y-sin(pi*$)/81">
                                          <p:val>
                                            <p:fltVal val="0"/>
                                          </p:val>
                                        </p:tav>
                                        <p:tav tm="100000">
                                          <p:val>
                                            <p:fltVal val="1"/>
                                          </p:val>
                                        </p:tav>
                                      </p:tavLst>
                                    </p:anim>
                                    <p:animScale>
                                      <p:cBhvr>
                                        <p:cTn id="125" dur="26">
                                          <p:stCondLst>
                                            <p:cond delay="650"/>
                                          </p:stCondLst>
                                        </p:cTn>
                                        <p:tgtEl>
                                          <p:spTgt spid="1495048"/>
                                        </p:tgtEl>
                                      </p:cBhvr>
                                      <p:to x="100000" y="60000"/>
                                    </p:animScale>
                                    <p:animScale>
                                      <p:cBhvr>
                                        <p:cTn id="126" dur="166" decel="50000">
                                          <p:stCondLst>
                                            <p:cond delay="676"/>
                                          </p:stCondLst>
                                        </p:cTn>
                                        <p:tgtEl>
                                          <p:spTgt spid="1495048"/>
                                        </p:tgtEl>
                                      </p:cBhvr>
                                      <p:to x="100000" y="100000"/>
                                    </p:animScale>
                                    <p:animScale>
                                      <p:cBhvr>
                                        <p:cTn id="127" dur="26">
                                          <p:stCondLst>
                                            <p:cond delay="1312"/>
                                          </p:stCondLst>
                                        </p:cTn>
                                        <p:tgtEl>
                                          <p:spTgt spid="1495048"/>
                                        </p:tgtEl>
                                      </p:cBhvr>
                                      <p:to x="100000" y="80000"/>
                                    </p:animScale>
                                    <p:animScale>
                                      <p:cBhvr>
                                        <p:cTn id="128" dur="166" decel="50000">
                                          <p:stCondLst>
                                            <p:cond delay="1338"/>
                                          </p:stCondLst>
                                        </p:cTn>
                                        <p:tgtEl>
                                          <p:spTgt spid="1495048"/>
                                        </p:tgtEl>
                                      </p:cBhvr>
                                      <p:to x="100000" y="100000"/>
                                    </p:animScale>
                                    <p:animScale>
                                      <p:cBhvr>
                                        <p:cTn id="129" dur="26">
                                          <p:stCondLst>
                                            <p:cond delay="1642"/>
                                          </p:stCondLst>
                                        </p:cTn>
                                        <p:tgtEl>
                                          <p:spTgt spid="1495048"/>
                                        </p:tgtEl>
                                      </p:cBhvr>
                                      <p:to x="100000" y="90000"/>
                                    </p:animScale>
                                    <p:animScale>
                                      <p:cBhvr>
                                        <p:cTn id="130" dur="166" decel="50000">
                                          <p:stCondLst>
                                            <p:cond delay="1668"/>
                                          </p:stCondLst>
                                        </p:cTn>
                                        <p:tgtEl>
                                          <p:spTgt spid="1495048"/>
                                        </p:tgtEl>
                                      </p:cBhvr>
                                      <p:to x="100000" y="100000"/>
                                    </p:animScale>
                                    <p:animScale>
                                      <p:cBhvr>
                                        <p:cTn id="131" dur="26">
                                          <p:stCondLst>
                                            <p:cond delay="1808"/>
                                          </p:stCondLst>
                                        </p:cTn>
                                        <p:tgtEl>
                                          <p:spTgt spid="1495048"/>
                                        </p:tgtEl>
                                      </p:cBhvr>
                                      <p:to x="100000" y="95000"/>
                                    </p:animScale>
                                    <p:animScale>
                                      <p:cBhvr>
                                        <p:cTn id="132" dur="166" decel="50000">
                                          <p:stCondLst>
                                            <p:cond delay="1834"/>
                                          </p:stCondLst>
                                        </p:cTn>
                                        <p:tgtEl>
                                          <p:spTgt spid="1495048"/>
                                        </p:tgtEl>
                                      </p:cBhvr>
                                      <p:to x="100000" y="100000"/>
                                    </p:animScale>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1495061"/>
                                        </p:tgtEl>
                                        <p:attrNameLst>
                                          <p:attrName>style.visibility</p:attrName>
                                        </p:attrNameLst>
                                      </p:cBhvr>
                                      <p:to>
                                        <p:strVal val="visible"/>
                                      </p:to>
                                    </p:set>
                                  </p:childTnLst>
                                </p:cTn>
                              </p:par>
                              <p:par>
                                <p:cTn id="137" presetID="9" presetClass="exit" presetSubtype="0" fill="hold" grpId="3" nodeType="withEffect">
                                  <p:stCondLst>
                                    <p:cond delay="0"/>
                                  </p:stCondLst>
                                  <p:childTnLst>
                                    <p:animEffect transition="out" filter="dissolve">
                                      <p:cBhvr>
                                        <p:cTn id="138" dur="500"/>
                                        <p:tgtEl>
                                          <p:spTgt spid="1495048"/>
                                        </p:tgtEl>
                                      </p:cBhvr>
                                    </p:animEffect>
                                    <p:set>
                                      <p:cBhvr>
                                        <p:cTn id="139" dur="1" fill="hold">
                                          <p:stCondLst>
                                            <p:cond delay="499"/>
                                          </p:stCondLst>
                                        </p:cTn>
                                        <p:tgtEl>
                                          <p:spTgt spid="1495048"/>
                                        </p:tgtEl>
                                        <p:attrNameLst>
                                          <p:attrName>style.visibility</p:attrName>
                                        </p:attrNameLst>
                                      </p:cBhvr>
                                      <p:to>
                                        <p:strVal val="hidden"/>
                                      </p:to>
                                    </p:set>
                                  </p:childTnLst>
                                </p:cTn>
                              </p:par>
                              <p:par>
                                <p:cTn id="140" presetID="1" presetClass="exit" presetSubtype="0" fill="hold" grpId="0" nodeType="withEffect">
                                  <p:stCondLst>
                                    <p:cond delay="0"/>
                                  </p:stCondLst>
                                  <p:childTnLst>
                                    <p:set>
                                      <p:cBhvr>
                                        <p:cTn id="141" dur="1" fill="hold">
                                          <p:stCondLst>
                                            <p:cond delay="0"/>
                                          </p:stCondLst>
                                        </p:cTn>
                                        <p:tgtEl>
                                          <p:spTgt spid="1495054"/>
                                        </p:tgtEl>
                                        <p:attrNameLst>
                                          <p:attrName>style.visibility</p:attrName>
                                        </p:attrNameLst>
                                      </p:cBhvr>
                                      <p:to>
                                        <p:strVal val="hidden"/>
                                      </p:to>
                                    </p:set>
                                  </p:childTnLst>
                                </p:cTn>
                              </p:par>
                              <p:par>
                                <p:cTn id="142" presetID="1" presetClass="entr" presetSubtype="0" fill="hold" grpId="1" nodeType="withEffect">
                                  <p:stCondLst>
                                    <p:cond delay="0"/>
                                  </p:stCondLst>
                                  <p:childTnLst>
                                    <p:set>
                                      <p:cBhvr>
                                        <p:cTn id="143" dur="1" fill="hold">
                                          <p:stCondLst>
                                            <p:cond delay="0"/>
                                          </p:stCondLst>
                                        </p:cTn>
                                        <p:tgtEl>
                                          <p:spTgt spid="1495072"/>
                                        </p:tgtEl>
                                        <p:attrNameLst>
                                          <p:attrName>style.visibility</p:attrName>
                                        </p:attrNameLst>
                                      </p:cBhvr>
                                      <p:to>
                                        <p:strVal val="visible"/>
                                      </p:to>
                                    </p:set>
                                  </p:childTnLst>
                                </p:cTn>
                              </p:par>
                              <p:par>
                                <p:cTn id="144" presetID="26" presetClass="entr" presetSubtype="0" fill="hold" grpId="0" nodeType="withEffect">
                                  <p:stCondLst>
                                    <p:cond delay="0"/>
                                  </p:stCondLst>
                                  <p:childTnLst>
                                    <p:set>
                                      <p:cBhvr>
                                        <p:cTn id="145" dur="1" fill="hold">
                                          <p:stCondLst>
                                            <p:cond delay="0"/>
                                          </p:stCondLst>
                                        </p:cTn>
                                        <p:tgtEl>
                                          <p:spTgt spid="1495051"/>
                                        </p:tgtEl>
                                        <p:attrNameLst>
                                          <p:attrName>style.visibility</p:attrName>
                                        </p:attrNameLst>
                                      </p:cBhvr>
                                      <p:to>
                                        <p:strVal val="visible"/>
                                      </p:to>
                                    </p:set>
                                    <p:animEffect transition="in" filter="wipe(down)">
                                      <p:cBhvr>
                                        <p:cTn id="146" dur="580">
                                          <p:stCondLst>
                                            <p:cond delay="0"/>
                                          </p:stCondLst>
                                        </p:cTn>
                                        <p:tgtEl>
                                          <p:spTgt spid="1495051"/>
                                        </p:tgtEl>
                                      </p:cBhvr>
                                    </p:animEffect>
                                    <p:anim calcmode="lin" valueType="num">
                                      <p:cBhvr>
                                        <p:cTn id="147" dur="1822" tmFilter="0,0; 0.14,0.36; 0.43,0.73; 0.71,0.91; 1.0,1.0">
                                          <p:stCondLst>
                                            <p:cond delay="0"/>
                                          </p:stCondLst>
                                        </p:cTn>
                                        <p:tgtEl>
                                          <p:spTgt spid="1495051"/>
                                        </p:tgtEl>
                                        <p:attrNameLst>
                                          <p:attrName>ppt_x</p:attrName>
                                        </p:attrNameLst>
                                      </p:cBhvr>
                                      <p:tavLst>
                                        <p:tav tm="0">
                                          <p:val>
                                            <p:strVal val="#ppt_x-0.25"/>
                                          </p:val>
                                        </p:tav>
                                        <p:tav tm="100000">
                                          <p:val>
                                            <p:strVal val="#ppt_x"/>
                                          </p:val>
                                        </p:tav>
                                      </p:tavLst>
                                    </p:anim>
                                    <p:anim calcmode="lin" valueType="num">
                                      <p:cBhvr>
                                        <p:cTn id="148" dur="664" tmFilter="0.0,0.0; 0.25,0.07; 0.50,0.2; 0.75,0.467; 1.0,1.0">
                                          <p:stCondLst>
                                            <p:cond delay="0"/>
                                          </p:stCondLst>
                                        </p:cTn>
                                        <p:tgtEl>
                                          <p:spTgt spid="1495051"/>
                                        </p:tgtEl>
                                        <p:attrNameLst>
                                          <p:attrName>ppt_y</p:attrName>
                                        </p:attrNameLst>
                                      </p:cBhvr>
                                      <p:tavLst>
                                        <p:tav tm="0" fmla="#ppt_y-sin(pi*$)/3">
                                          <p:val>
                                            <p:fltVal val="0.5"/>
                                          </p:val>
                                        </p:tav>
                                        <p:tav tm="100000">
                                          <p:val>
                                            <p:fltVal val="1"/>
                                          </p:val>
                                        </p:tav>
                                      </p:tavLst>
                                    </p:anim>
                                    <p:anim calcmode="lin" valueType="num">
                                      <p:cBhvr>
                                        <p:cTn id="149" dur="664" tmFilter="0, 0; 0.125,0.2665; 0.25,0.4; 0.375,0.465; 0.5,0.5;  0.625,0.535; 0.75,0.6; 0.875,0.7335; 1,1">
                                          <p:stCondLst>
                                            <p:cond delay="664"/>
                                          </p:stCondLst>
                                        </p:cTn>
                                        <p:tgtEl>
                                          <p:spTgt spid="1495051"/>
                                        </p:tgtEl>
                                        <p:attrNameLst>
                                          <p:attrName>ppt_y</p:attrName>
                                        </p:attrNameLst>
                                      </p:cBhvr>
                                      <p:tavLst>
                                        <p:tav tm="0" fmla="#ppt_y-sin(pi*$)/9">
                                          <p:val>
                                            <p:fltVal val="0"/>
                                          </p:val>
                                        </p:tav>
                                        <p:tav tm="100000">
                                          <p:val>
                                            <p:fltVal val="1"/>
                                          </p:val>
                                        </p:tav>
                                      </p:tavLst>
                                    </p:anim>
                                    <p:anim calcmode="lin" valueType="num">
                                      <p:cBhvr>
                                        <p:cTn id="150" dur="332" tmFilter="0, 0; 0.125,0.2665; 0.25,0.4; 0.375,0.465; 0.5,0.5;  0.625,0.535; 0.75,0.6; 0.875,0.7335; 1,1">
                                          <p:stCondLst>
                                            <p:cond delay="1324"/>
                                          </p:stCondLst>
                                        </p:cTn>
                                        <p:tgtEl>
                                          <p:spTgt spid="1495051"/>
                                        </p:tgtEl>
                                        <p:attrNameLst>
                                          <p:attrName>ppt_y</p:attrName>
                                        </p:attrNameLst>
                                      </p:cBhvr>
                                      <p:tavLst>
                                        <p:tav tm="0" fmla="#ppt_y-sin(pi*$)/27">
                                          <p:val>
                                            <p:fltVal val="0"/>
                                          </p:val>
                                        </p:tav>
                                        <p:tav tm="100000">
                                          <p:val>
                                            <p:fltVal val="1"/>
                                          </p:val>
                                        </p:tav>
                                      </p:tavLst>
                                    </p:anim>
                                    <p:anim calcmode="lin" valueType="num">
                                      <p:cBhvr>
                                        <p:cTn id="151" dur="164" tmFilter="0, 0; 0.125,0.2665; 0.25,0.4; 0.375,0.465; 0.5,0.5;  0.625,0.535; 0.75,0.6; 0.875,0.7335; 1,1">
                                          <p:stCondLst>
                                            <p:cond delay="1656"/>
                                          </p:stCondLst>
                                        </p:cTn>
                                        <p:tgtEl>
                                          <p:spTgt spid="1495051"/>
                                        </p:tgtEl>
                                        <p:attrNameLst>
                                          <p:attrName>ppt_y</p:attrName>
                                        </p:attrNameLst>
                                      </p:cBhvr>
                                      <p:tavLst>
                                        <p:tav tm="0" fmla="#ppt_y-sin(pi*$)/81">
                                          <p:val>
                                            <p:fltVal val="0"/>
                                          </p:val>
                                        </p:tav>
                                        <p:tav tm="100000">
                                          <p:val>
                                            <p:fltVal val="1"/>
                                          </p:val>
                                        </p:tav>
                                      </p:tavLst>
                                    </p:anim>
                                    <p:animScale>
                                      <p:cBhvr>
                                        <p:cTn id="152" dur="26">
                                          <p:stCondLst>
                                            <p:cond delay="650"/>
                                          </p:stCondLst>
                                        </p:cTn>
                                        <p:tgtEl>
                                          <p:spTgt spid="1495051"/>
                                        </p:tgtEl>
                                      </p:cBhvr>
                                      <p:to x="100000" y="60000"/>
                                    </p:animScale>
                                    <p:animScale>
                                      <p:cBhvr>
                                        <p:cTn id="153" dur="166" decel="50000">
                                          <p:stCondLst>
                                            <p:cond delay="676"/>
                                          </p:stCondLst>
                                        </p:cTn>
                                        <p:tgtEl>
                                          <p:spTgt spid="1495051"/>
                                        </p:tgtEl>
                                      </p:cBhvr>
                                      <p:to x="100000" y="100000"/>
                                    </p:animScale>
                                    <p:animScale>
                                      <p:cBhvr>
                                        <p:cTn id="154" dur="26">
                                          <p:stCondLst>
                                            <p:cond delay="1312"/>
                                          </p:stCondLst>
                                        </p:cTn>
                                        <p:tgtEl>
                                          <p:spTgt spid="1495051"/>
                                        </p:tgtEl>
                                      </p:cBhvr>
                                      <p:to x="100000" y="80000"/>
                                    </p:animScale>
                                    <p:animScale>
                                      <p:cBhvr>
                                        <p:cTn id="155" dur="166" decel="50000">
                                          <p:stCondLst>
                                            <p:cond delay="1338"/>
                                          </p:stCondLst>
                                        </p:cTn>
                                        <p:tgtEl>
                                          <p:spTgt spid="1495051"/>
                                        </p:tgtEl>
                                      </p:cBhvr>
                                      <p:to x="100000" y="100000"/>
                                    </p:animScale>
                                    <p:animScale>
                                      <p:cBhvr>
                                        <p:cTn id="156" dur="26">
                                          <p:stCondLst>
                                            <p:cond delay="1642"/>
                                          </p:stCondLst>
                                        </p:cTn>
                                        <p:tgtEl>
                                          <p:spTgt spid="1495051"/>
                                        </p:tgtEl>
                                      </p:cBhvr>
                                      <p:to x="100000" y="90000"/>
                                    </p:animScale>
                                    <p:animScale>
                                      <p:cBhvr>
                                        <p:cTn id="157" dur="166" decel="50000">
                                          <p:stCondLst>
                                            <p:cond delay="1668"/>
                                          </p:stCondLst>
                                        </p:cTn>
                                        <p:tgtEl>
                                          <p:spTgt spid="1495051"/>
                                        </p:tgtEl>
                                      </p:cBhvr>
                                      <p:to x="100000" y="100000"/>
                                    </p:animScale>
                                    <p:animScale>
                                      <p:cBhvr>
                                        <p:cTn id="158" dur="26">
                                          <p:stCondLst>
                                            <p:cond delay="1808"/>
                                          </p:stCondLst>
                                        </p:cTn>
                                        <p:tgtEl>
                                          <p:spTgt spid="1495051"/>
                                        </p:tgtEl>
                                      </p:cBhvr>
                                      <p:to x="100000" y="95000"/>
                                    </p:animScale>
                                    <p:animScale>
                                      <p:cBhvr>
                                        <p:cTn id="159" dur="166" decel="50000">
                                          <p:stCondLst>
                                            <p:cond delay="1834"/>
                                          </p:stCondLst>
                                        </p:cTn>
                                        <p:tgtEl>
                                          <p:spTgt spid="1495051"/>
                                        </p:tgtEl>
                                      </p:cBhvr>
                                      <p:to x="100000" y="100000"/>
                                    </p:animScale>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nodeType="clickEffect">
                                  <p:stCondLst>
                                    <p:cond delay="0"/>
                                  </p:stCondLst>
                                  <p:childTnLst>
                                    <p:set>
                                      <p:cBhvr>
                                        <p:cTn id="163" dur="1" fill="hold">
                                          <p:stCondLst>
                                            <p:cond delay="0"/>
                                          </p:stCondLst>
                                        </p:cTn>
                                        <p:tgtEl>
                                          <p:spTgt spid="1495062"/>
                                        </p:tgtEl>
                                        <p:attrNameLst>
                                          <p:attrName>style.visibility</p:attrName>
                                        </p:attrNameLst>
                                      </p:cBhvr>
                                      <p:to>
                                        <p:strVal val="visible"/>
                                      </p:to>
                                    </p:set>
                                  </p:childTnLst>
                                </p:cTn>
                              </p:par>
                              <p:par>
                                <p:cTn id="164" presetID="9" presetClass="exit" presetSubtype="0" fill="hold" grpId="1" nodeType="withEffect">
                                  <p:stCondLst>
                                    <p:cond delay="0"/>
                                  </p:stCondLst>
                                  <p:childTnLst>
                                    <p:animEffect transition="out" filter="dissolve">
                                      <p:cBhvr>
                                        <p:cTn id="165" dur="500"/>
                                        <p:tgtEl>
                                          <p:spTgt spid="1495051"/>
                                        </p:tgtEl>
                                      </p:cBhvr>
                                    </p:animEffect>
                                    <p:set>
                                      <p:cBhvr>
                                        <p:cTn id="166" dur="1" fill="hold">
                                          <p:stCondLst>
                                            <p:cond delay="499"/>
                                          </p:stCondLst>
                                        </p:cTn>
                                        <p:tgtEl>
                                          <p:spTgt spid="1495051"/>
                                        </p:tgtEl>
                                        <p:attrNameLst>
                                          <p:attrName>style.visibility</p:attrName>
                                        </p:attrNameLst>
                                      </p:cBhvr>
                                      <p:to>
                                        <p:strVal val="hidden"/>
                                      </p:to>
                                    </p:set>
                                  </p:childTnLst>
                                </p:cTn>
                              </p:par>
                              <p:par>
                                <p:cTn id="167" presetID="1" presetClass="exit" presetSubtype="0" fill="hold" grpId="0" nodeType="withEffect">
                                  <p:stCondLst>
                                    <p:cond delay="0"/>
                                  </p:stCondLst>
                                  <p:childTnLst>
                                    <p:set>
                                      <p:cBhvr>
                                        <p:cTn id="168" dur="1" fill="hold">
                                          <p:stCondLst>
                                            <p:cond delay="0"/>
                                          </p:stCondLst>
                                        </p:cTn>
                                        <p:tgtEl>
                                          <p:spTgt spid="1495072"/>
                                        </p:tgtEl>
                                        <p:attrNameLst>
                                          <p:attrName>style.visibility</p:attrName>
                                        </p:attrNameLst>
                                      </p:cBhvr>
                                      <p:to>
                                        <p:strVal val="hidden"/>
                                      </p:to>
                                    </p:set>
                                  </p:childTnLst>
                                </p:cTn>
                              </p:par>
                            </p:childTnLst>
                          </p:cTn>
                        </p:par>
                        <p:par>
                          <p:cTn id="169" fill="hold">
                            <p:stCondLst>
                              <p:cond delay="500"/>
                            </p:stCondLst>
                            <p:childTnLst>
                              <p:par>
                                <p:cTn id="170" presetID="1" presetClass="entr" presetSubtype="0" fill="hold" grpId="0" nodeType="afterEffect">
                                  <p:stCondLst>
                                    <p:cond delay="0"/>
                                  </p:stCondLst>
                                  <p:childTnLst>
                                    <p:set>
                                      <p:cBhvr>
                                        <p:cTn id="171" dur="1" fill="hold">
                                          <p:stCondLst>
                                            <p:cond delay="0"/>
                                          </p:stCondLst>
                                        </p:cTn>
                                        <p:tgtEl>
                                          <p:spTgt spid="1495055"/>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26" presetClass="entr" presetSubtype="0" fill="hold" grpId="4" nodeType="clickEffect">
                                  <p:stCondLst>
                                    <p:cond delay="0"/>
                                  </p:stCondLst>
                                  <p:childTnLst>
                                    <p:set>
                                      <p:cBhvr>
                                        <p:cTn id="175" dur="1" fill="hold">
                                          <p:stCondLst>
                                            <p:cond delay="0"/>
                                          </p:stCondLst>
                                        </p:cTn>
                                        <p:tgtEl>
                                          <p:spTgt spid="1495048"/>
                                        </p:tgtEl>
                                        <p:attrNameLst>
                                          <p:attrName>style.visibility</p:attrName>
                                        </p:attrNameLst>
                                      </p:cBhvr>
                                      <p:to>
                                        <p:strVal val="visible"/>
                                      </p:to>
                                    </p:set>
                                    <p:animEffect transition="in" filter="wipe(down)">
                                      <p:cBhvr>
                                        <p:cTn id="176" dur="580">
                                          <p:stCondLst>
                                            <p:cond delay="0"/>
                                          </p:stCondLst>
                                        </p:cTn>
                                        <p:tgtEl>
                                          <p:spTgt spid="1495048"/>
                                        </p:tgtEl>
                                      </p:cBhvr>
                                    </p:animEffect>
                                    <p:anim calcmode="lin" valueType="num">
                                      <p:cBhvr>
                                        <p:cTn id="177" dur="1822" tmFilter="0,0; 0.14,0.36; 0.43,0.73; 0.71,0.91; 1.0,1.0">
                                          <p:stCondLst>
                                            <p:cond delay="0"/>
                                          </p:stCondLst>
                                        </p:cTn>
                                        <p:tgtEl>
                                          <p:spTgt spid="1495048"/>
                                        </p:tgtEl>
                                        <p:attrNameLst>
                                          <p:attrName>ppt_x</p:attrName>
                                        </p:attrNameLst>
                                      </p:cBhvr>
                                      <p:tavLst>
                                        <p:tav tm="0">
                                          <p:val>
                                            <p:strVal val="#ppt_x-0.25"/>
                                          </p:val>
                                        </p:tav>
                                        <p:tav tm="100000">
                                          <p:val>
                                            <p:strVal val="#ppt_x"/>
                                          </p:val>
                                        </p:tav>
                                      </p:tavLst>
                                    </p:anim>
                                    <p:anim calcmode="lin" valueType="num">
                                      <p:cBhvr>
                                        <p:cTn id="178" dur="664" tmFilter="0.0,0.0; 0.25,0.07; 0.50,0.2; 0.75,0.467; 1.0,1.0">
                                          <p:stCondLst>
                                            <p:cond delay="0"/>
                                          </p:stCondLst>
                                        </p:cTn>
                                        <p:tgtEl>
                                          <p:spTgt spid="1495048"/>
                                        </p:tgtEl>
                                        <p:attrNameLst>
                                          <p:attrName>ppt_y</p:attrName>
                                        </p:attrNameLst>
                                      </p:cBhvr>
                                      <p:tavLst>
                                        <p:tav tm="0" fmla="#ppt_y-sin(pi*$)/3">
                                          <p:val>
                                            <p:fltVal val="0.5"/>
                                          </p:val>
                                        </p:tav>
                                        <p:tav tm="100000">
                                          <p:val>
                                            <p:fltVal val="1"/>
                                          </p:val>
                                        </p:tav>
                                      </p:tavLst>
                                    </p:anim>
                                    <p:anim calcmode="lin" valueType="num">
                                      <p:cBhvr>
                                        <p:cTn id="179" dur="664" tmFilter="0, 0; 0.125,0.2665; 0.25,0.4; 0.375,0.465; 0.5,0.5;  0.625,0.535; 0.75,0.6; 0.875,0.7335; 1,1">
                                          <p:stCondLst>
                                            <p:cond delay="664"/>
                                          </p:stCondLst>
                                        </p:cTn>
                                        <p:tgtEl>
                                          <p:spTgt spid="1495048"/>
                                        </p:tgtEl>
                                        <p:attrNameLst>
                                          <p:attrName>ppt_y</p:attrName>
                                        </p:attrNameLst>
                                      </p:cBhvr>
                                      <p:tavLst>
                                        <p:tav tm="0" fmla="#ppt_y-sin(pi*$)/9">
                                          <p:val>
                                            <p:fltVal val="0"/>
                                          </p:val>
                                        </p:tav>
                                        <p:tav tm="100000">
                                          <p:val>
                                            <p:fltVal val="1"/>
                                          </p:val>
                                        </p:tav>
                                      </p:tavLst>
                                    </p:anim>
                                    <p:anim calcmode="lin" valueType="num">
                                      <p:cBhvr>
                                        <p:cTn id="180" dur="332" tmFilter="0, 0; 0.125,0.2665; 0.25,0.4; 0.375,0.465; 0.5,0.5;  0.625,0.535; 0.75,0.6; 0.875,0.7335; 1,1">
                                          <p:stCondLst>
                                            <p:cond delay="1324"/>
                                          </p:stCondLst>
                                        </p:cTn>
                                        <p:tgtEl>
                                          <p:spTgt spid="1495048"/>
                                        </p:tgtEl>
                                        <p:attrNameLst>
                                          <p:attrName>ppt_y</p:attrName>
                                        </p:attrNameLst>
                                      </p:cBhvr>
                                      <p:tavLst>
                                        <p:tav tm="0" fmla="#ppt_y-sin(pi*$)/27">
                                          <p:val>
                                            <p:fltVal val="0"/>
                                          </p:val>
                                        </p:tav>
                                        <p:tav tm="100000">
                                          <p:val>
                                            <p:fltVal val="1"/>
                                          </p:val>
                                        </p:tav>
                                      </p:tavLst>
                                    </p:anim>
                                    <p:anim calcmode="lin" valueType="num">
                                      <p:cBhvr>
                                        <p:cTn id="181" dur="164" tmFilter="0, 0; 0.125,0.2665; 0.25,0.4; 0.375,0.465; 0.5,0.5;  0.625,0.535; 0.75,0.6; 0.875,0.7335; 1,1">
                                          <p:stCondLst>
                                            <p:cond delay="1656"/>
                                          </p:stCondLst>
                                        </p:cTn>
                                        <p:tgtEl>
                                          <p:spTgt spid="1495048"/>
                                        </p:tgtEl>
                                        <p:attrNameLst>
                                          <p:attrName>ppt_y</p:attrName>
                                        </p:attrNameLst>
                                      </p:cBhvr>
                                      <p:tavLst>
                                        <p:tav tm="0" fmla="#ppt_y-sin(pi*$)/81">
                                          <p:val>
                                            <p:fltVal val="0"/>
                                          </p:val>
                                        </p:tav>
                                        <p:tav tm="100000">
                                          <p:val>
                                            <p:fltVal val="1"/>
                                          </p:val>
                                        </p:tav>
                                      </p:tavLst>
                                    </p:anim>
                                    <p:animScale>
                                      <p:cBhvr>
                                        <p:cTn id="182" dur="26">
                                          <p:stCondLst>
                                            <p:cond delay="650"/>
                                          </p:stCondLst>
                                        </p:cTn>
                                        <p:tgtEl>
                                          <p:spTgt spid="1495048"/>
                                        </p:tgtEl>
                                      </p:cBhvr>
                                      <p:to x="100000" y="60000"/>
                                    </p:animScale>
                                    <p:animScale>
                                      <p:cBhvr>
                                        <p:cTn id="183" dur="166" decel="50000">
                                          <p:stCondLst>
                                            <p:cond delay="676"/>
                                          </p:stCondLst>
                                        </p:cTn>
                                        <p:tgtEl>
                                          <p:spTgt spid="1495048"/>
                                        </p:tgtEl>
                                      </p:cBhvr>
                                      <p:to x="100000" y="100000"/>
                                    </p:animScale>
                                    <p:animScale>
                                      <p:cBhvr>
                                        <p:cTn id="184" dur="26">
                                          <p:stCondLst>
                                            <p:cond delay="1312"/>
                                          </p:stCondLst>
                                        </p:cTn>
                                        <p:tgtEl>
                                          <p:spTgt spid="1495048"/>
                                        </p:tgtEl>
                                      </p:cBhvr>
                                      <p:to x="100000" y="80000"/>
                                    </p:animScale>
                                    <p:animScale>
                                      <p:cBhvr>
                                        <p:cTn id="185" dur="166" decel="50000">
                                          <p:stCondLst>
                                            <p:cond delay="1338"/>
                                          </p:stCondLst>
                                        </p:cTn>
                                        <p:tgtEl>
                                          <p:spTgt spid="1495048"/>
                                        </p:tgtEl>
                                      </p:cBhvr>
                                      <p:to x="100000" y="100000"/>
                                    </p:animScale>
                                    <p:animScale>
                                      <p:cBhvr>
                                        <p:cTn id="186" dur="26">
                                          <p:stCondLst>
                                            <p:cond delay="1642"/>
                                          </p:stCondLst>
                                        </p:cTn>
                                        <p:tgtEl>
                                          <p:spTgt spid="1495048"/>
                                        </p:tgtEl>
                                      </p:cBhvr>
                                      <p:to x="100000" y="90000"/>
                                    </p:animScale>
                                    <p:animScale>
                                      <p:cBhvr>
                                        <p:cTn id="187" dur="166" decel="50000">
                                          <p:stCondLst>
                                            <p:cond delay="1668"/>
                                          </p:stCondLst>
                                        </p:cTn>
                                        <p:tgtEl>
                                          <p:spTgt spid="1495048"/>
                                        </p:tgtEl>
                                      </p:cBhvr>
                                      <p:to x="100000" y="100000"/>
                                    </p:animScale>
                                    <p:animScale>
                                      <p:cBhvr>
                                        <p:cTn id="188" dur="26">
                                          <p:stCondLst>
                                            <p:cond delay="1808"/>
                                          </p:stCondLst>
                                        </p:cTn>
                                        <p:tgtEl>
                                          <p:spTgt spid="1495048"/>
                                        </p:tgtEl>
                                      </p:cBhvr>
                                      <p:to x="100000" y="95000"/>
                                    </p:animScale>
                                    <p:animScale>
                                      <p:cBhvr>
                                        <p:cTn id="189" dur="166" decel="50000">
                                          <p:stCondLst>
                                            <p:cond delay="1834"/>
                                          </p:stCondLst>
                                        </p:cTn>
                                        <p:tgtEl>
                                          <p:spTgt spid="1495048"/>
                                        </p:tgtEl>
                                      </p:cBhvr>
                                      <p:to x="100000" y="100000"/>
                                    </p:animScale>
                                  </p:childTnLst>
                                </p:cTn>
                              </p:par>
                            </p:childTnLst>
                          </p:cTn>
                        </p:par>
                        <p:par>
                          <p:cTn id="190" fill="hold">
                            <p:stCondLst>
                              <p:cond delay="2000"/>
                            </p:stCondLst>
                            <p:childTnLst>
                              <p:par>
                                <p:cTn id="191" presetID="1" presetClass="entr" presetSubtype="0" fill="hold" nodeType="afterEffect">
                                  <p:stCondLst>
                                    <p:cond delay="0"/>
                                  </p:stCondLst>
                                  <p:childTnLst>
                                    <p:set>
                                      <p:cBhvr>
                                        <p:cTn id="192" dur="1" fill="hold">
                                          <p:stCondLst>
                                            <p:cond delay="0"/>
                                          </p:stCondLst>
                                        </p:cTn>
                                        <p:tgtEl>
                                          <p:spTgt spid="1495063"/>
                                        </p:tgtEl>
                                        <p:attrNameLst>
                                          <p:attrName>style.visibility</p:attrName>
                                        </p:attrNameLst>
                                      </p:cBhvr>
                                      <p:to>
                                        <p:strVal val="visible"/>
                                      </p:to>
                                    </p:set>
                                  </p:childTnLst>
                                </p:cTn>
                              </p:par>
                            </p:childTnLst>
                          </p:cTn>
                        </p:par>
                        <p:par>
                          <p:cTn id="193" fill="hold">
                            <p:stCondLst>
                              <p:cond delay="2000"/>
                            </p:stCondLst>
                            <p:childTnLst>
                              <p:par>
                                <p:cTn id="194" presetID="9" presetClass="exit" presetSubtype="0" fill="hold" grpId="5" nodeType="afterEffect">
                                  <p:stCondLst>
                                    <p:cond delay="0"/>
                                  </p:stCondLst>
                                  <p:childTnLst>
                                    <p:animEffect transition="out" filter="dissolve">
                                      <p:cBhvr>
                                        <p:cTn id="195" dur="500"/>
                                        <p:tgtEl>
                                          <p:spTgt spid="1495048"/>
                                        </p:tgtEl>
                                      </p:cBhvr>
                                    </p:animEffect>
                                    <p:set>
                                      <p:cBhvr>
                                        <p:cTn id="196" dur="1" fill="hold">
                                          <p:stCondLst>
                                            <p:cond delay="499"/>
                                          </p:stCondLst>
                                        </p:cTn>
                                        <p:tgtEl>
                                          <p:spTgt spid="1495048"/>
                                        </p:tgtEl>
                                        <p:attrNameLst>
                                          <p:attrName>style.visibility</p:attrName>
                                        </p:attrNameLst>
                                      </p:cBhvr>
                                      <p:to>
                                        <p:strVal val="hidden"/>
                                      </p:to>
                                    </p:set>
                                  </p:childTnLst>
                                </p:cTn>
                              </p:par>
                              <p:par>
                                <p:cTn id="197" presetID="1" presetClass="exit" presetSubtype="0" fill="hold" grpId="1" nodeType="withEffect">
                                  <p:stCondLst>
                                    <p:cond delay="0"/>
                                  </p:stCondLst>
                                  <p:childTnLst>
                                    <p:set>
                                      <p:cBhvr>
                                        <p:cTn id="198" dur="1" fill="hold">
                                          <p:stCondLst>
                                            <p:cond delay="0"/>
                                          </p:stCondLst>
                                        </p:cTn>
                                        <p:tgtEl>
                                          <p:spTgt spid="1495055"/>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1495073"/>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26" presetClass="entr" presetSubtype="0" fill="hold" grpId="4" nodeType="clickEffect">
                                  <p:stCondLst>
                                    <p:cond delay="0"/>
                                  </p:stCondLst>
                                  <p:childTnLst>
                                    <p:set>
                                      <p:cBhvr>
                                        <p:cTn id="206" dur="1" fill="hold">
                                          <p:stCondLst>
                                            <p:cond delay="0"/>
                                          </p:stCondLst>
                                        </p:cTn>
                                        <p:tgtEl>
                                          <p:spTgt spid="1495047"/>
                                        </p:tgtEl>
                                        <p:attrNameLst>
                                          <p:attrName>style.visibility</p:attrName>
                                        </p:attrNameLst>
                                      </p:cBhvr>
                                      <p:to>
                                        <p:strVal val="visible"/>
                                      </p:to>
                                    </p:set>
                                    <p:animEffect transition="in" filter="wipe(down)">
                                      <p:cBhvr>
                                        <p:cTn id="207" dur="580">
                                          <p:stCondLst>
                                            <p:cond delay="0"/>
                                          </p:stCondLst>
                                        </p:cTn>
                                        <p:tgtEl>
                                          <p:spTgt spid="1495047"/>
                                        </p:tgtEl>
                                      </p:cBhvr>
                                    </p:animEffect>
                                    <p:anim calcmode="lin" valueType="num">
                                      <p:cBhvr>
                                        <p:cTn id="208" dur="1822" tmFilter="0,0; 0.14,0.36; 0.43,0.73; 0.71,0.91; 1.0,1.0">
                                          <p:stCondLst>
                                            <p:cond delay="0"/>
                                          </p:stCondLst>
                                        </p:cTn>
                                        <p:tgtEl>
                                          <p:spTgt spid="1495047"/>
                                        </p:tgtEl>
                                        <p:attrNameLst>
                                          <p:attrName>ppt_x</p:attrName>
                                        </p:attrNameLst>
                                      </p:cBhvr>
                                      <p:tavLst>
                                        <p:tav tm="0">
                                          <p:val>
                                            <p:strVal val="#ppt_x-0.25"/>
                                          </p:val>
                                        </p:tav>
                                        <p:tav tm="100000">
                                          <p:val>
                                            <p:strVal val="#ppt_x"/>
                                          </p:val>
                                        </p:tav>
                                      </p:tavLst>
                                    </p:anim>
                                    <p:anim calcmode="lin" valueType="num">
                                      <p:cBhvr>
                                        <p:cTn id="209" dur="664" tmFilter="0.0,0.0; 0.25,0.07; 0.50,0.2; 0.75,0.467; 1.0,1.0">
                                          <p:stCondLst>
                                            <p:cond delay="0"/>
                                          </p:stCondLst>
                                        </p:cTn>
                                        <p:tgtEl>
                                          <p:spTgt spid="1495047"/>
                                        </p:tgtEl>
                                        <p:attrNameLst>
                                          <p:attrName>ppt_y</p:attrName>
                                        </p:attrNameLst>
                                      </p:cBhvr>
                                      <p:tavLst>
                                        <p:tav tm="0" fmla="#ppt_y-sin(pi*$)/3">
                                          <p:val>
                                            <p:fltVal val="0.5"/>
                                          </p:val>
                                        </p:tav>
                                        <p:tav tm="100000">
                                          <p:val>
                                            <p:fltVal val="1"/>
                                          </p:val>
                                        </p:tav>
                                      </p:tavLst>
                                    </p:anim>
                                    <p:anim calcmode="lin" valueType="num">
                                      <p:cBhvr>
                                        <p:cTn id="210" dur="664" tmFilter="0, 0; 0.125,0.2665; 0.25,0.4; 0.375,0.465; 0.5,0.5;  0.625,0.535; 0.75,0.6; 0.875,0.7335; 1,1">
                                          <p:stCondLst>
                                            <p:cond delay="664"/>
                                          </p:stCondLst>
                                        </p:cTn>
                                        <p:tgtEl>
                                          <p:spTgt spid="1495047"/>
                                        </p:tgtEl>
                                        <p:attrNameLst>
                                          <p:attrName>ppt_y</p:attrName>
                                        </p:attrNameLst>
                                      </p:cBhvr>
                                      <p:tavLst>
                                        <p:tav tm="0" fmla="#ppt_y-sin(pi*$)/9">
                                          <p:val>
                                            <p:fltVal val="0"/>
                                          </p:val>
                                        </p:tav>
                                        <p:tav tm="100000">
                                          <p:val>
                                            <p:fltVal val="1"/>
                                          </p:val>
                                        </p:tav>
                                      </p:tavLst>
                                    </p:anim>
                                    <p:anim calcmode="lin" valueType="num">
                                      <p:cBhvr>
                                        <p:cTn id="211" dur="332" tmFilter="0, 0; 0.125,0.2665; 0.25,0.4; 0.375,0.465; 0.5,0.5;  0.625,0.535; 0.75,0.6; 0.875,0.7335; 1,1">
                                          <p:stCondLst>
                                            <p:cond delay="1324"/>
                                          </p:stCondLst>
                                        </p:cTn>
                                        <p:tgtEl>
                                          <p:spTgt spid="1495047"/>
                                        </p:tgtEl>
                                        <p:attrNameLst>
                                          <p:attrName>ppt_y</p:attrName>
                                        </p:attrNameLst>
                                      </p:cBhvr>
                                      <p:tavLst>
                                        <p:tav tm="0" fmla="#ppt_y-sin(pi*$)/27">
                                          <p:val>
                                            <p:fltVal val="0"/>
                                          </p:val>
                                        </p:tav>
                                        <p:tav tm="100000">
                                          <p:val>
                                            <p:fltVal val="1"/>
                                          </p:val>
                                        </p:tav>
                                      </p:tavLst>
                                    </p:anim>
                                    <p:anim calcmode="lin" valueType="num">
                                      <p:cBhvr>
                                        <p:cTn id="212" dur="164" tmFilter="0, 0; 0.125,0.2665; 0.25,0.4; 0.375,0.465; 0.5,0.5;  0.625,0.535; 0.75,0.6; 0.875,0.7335; 1,1">
                                          <p:stCondLst>
                                            <p:cond delay="1656"/>
                                          </p:stCondLst>
                                        </p:cTn>
                                        <p:tgtEl>
                                          <p:spTgt spid="1495047"/>
                                        </p:tgtEl>
                                        <p:attrNameLst>
                                          <p:attrName>ppt_y</p:attrName>
                                        </p:attrNameLst>
                                      </p:cBhvr>
                                      <p:tavLst>
                                        <p:tav tm="0" fmla="#ppt_y-sin(pi*$)/81">
                                          <p:val>
                                            <p:fltVal val="0"/>
                                          </p:val>
                                        </p:tav>
                                        <p:tav tm="100000">
                                          <p:val>
                                            <p:fltVal val="1"/>
                                          </p:val>
                                        </p:tav>
                                      </p:tavLst>
                                    </p:anim>
                                    <p:animScale>
                                      <p:cBhvr>
                                        <p:cTn id="213" dur="26">
                                          <p:stCondLst>
                                            <p:cond delay="650"/>
                                          </p:stCondLst>
                                        </p:cTn>
                                        <p:tgtEl>
                                          <p:spTgt spid="1495047"/>
                                        </p:tgtEl>
                                      </p:cBhvr>
                                      <p:to x="100000" y="60000"/>
                                    </p:animScale>
                                    <p:animScale>
                                      <p:cBhvr>
                                        <p:cTn id="214" dur="166" decel="50000">
                                          <p:stCondLst>
                                            <p:cond delay="676"/>
                                          </p:stCondLst>
                                        </p:cTn>
                                        <p:tgtEl>
                                          <p:spTgt spid="1495047"/>
                                        </p:tgtEl>
                                      </p:cBhvr>
                                      <p:to x="100000" y="100000"/>
                                    </p:animScale>
                                    <p:animScale>
                                      <p:cBhvr>
                                        <p:cTn id="215" dur="26">
                                          <p:stCondLst>
                                            <p:cond delay="1312"/>
                                          </p:stCondLst>
                                        </p:cTn>
                                        <p:tgtEl>
                                          <p:spTgt spid="1495047"/>
                                        </p:tgtEl>
                                      </p:cBhvr>
                                      <p:to x="100000" y="80000"/>
                                    </p:animScale>
                                    <p:animScale>
                                      <p:cBhvr>
                                        <p:cTn id="216" dur="166" decel="50000">
                                          <p:stCondLst>
                                            <p:cond delay="1338"/>
                                          </p:stCondLst>
                                        </p:cTn>
                                        <p:tgtEl>
                                          <p:spTgt spid="1495047"/>
                                        </p:tgtEl>
                                      </p:cBhvr>
                                      <p:to x="100000" y="100000"/>
                                    </p:animScale>
                                    <p:animScale>
                                      <p:cBhvr>
                                        <p:cTn id="217" dur="26">
                                          <p:stCondLst>
                                            <p:cond delay="1642"/>
                                          </p:stCondLst>
                                        </p:cTn>
                                        <p:tgtEl>
                                          <p:spTgt spid="1495047"/>
                                        </p:tgtEl>
                                      </p:cBhvr>
                                      <p:to x="100000" y="90000"/>
                                    </p:animScale>
                                    <p:animScale>
                                      <p:cBhvr>
                                        <p:cTn id="218" dur="166" decel="50000">
                                          <p:stCondLst>
                                            <p:cond delay="1668"/>
                                          </p:stCondLst>
                                        </p:cTn>
                                        <p:tgtEl>
                                          <p:spTgt spid="1495047"/>
                                        </p:tgtEl>
                                      </p:cBhvr>
                                      <p:to x="100000" y="100000"/>
                                    </p:animScale>
                                    <p:animScale>
                                      <p:cBhvr>
                                        <p:cTn id="219" dur="26">
                                          <p:stCondLst>
                                            <p:cond delay="1808"/>
                                          </p:stCondLst>
                                        </p:cTn>
                                        <p:tgtEl>
                                          <p:spTgt spid="1495047"/>
                                        </p:tgtEl>
                                      </p:cBhvr>
                                      <p:to x="100000" y="95000"/>
                                    </p:animScale>
                                    <p:animScale>
                                      <p:cBhvr>
                                        <p:cTn id="220" dur="166" decel="50000">
                                          <p:stCondLst>
                                            <p:cond delay="1834"/>
                                          </p:stCondLst>
                                        </p:cTn>
                                        <p:tgtEl>
                                          <p:spTgt spid="1495047"/>
                                        </p:tgtEl>
                                      </p:cBhvr>
                                      <p:to x="100000" y="100000"/>
                                    </p:animScale>
                                  </p:childTnLst>
                                </p:cTn>
                              </p:par>
                            </p:childTnLst>
                          </p:cTn>
                        </p:par>
                        <p:par>
                          <p:cTn id="221" fill="hold">
                            <p:stCondLst>
                              <p:cond delay="2000"/>
                            </p:stCondLst>
                            <p:childTnLst>
                              <p:par>
                                <p:cTn id="222" presetID="1" presetClass="entr" presetSubtype="0" fill="hold" nodeType="afterEffect">
                                  <p:stCondLst>
                                    <p:cond delay="0"/>
                                  </p:stCondLst>
                                  <p:childTnLst>
                                    <p:set>
                                      <p:cBhvr>
                                        <p:cTn id="223" dur="1" fill="hold">
                                          <p:stCondLst>
                                            <p:cond delay="0"/>
                                          </p:stCondLst>
                                        </p:cTn>
                                        <p:tgtEl>
                                          <p:spTgt spid="1495064"/>
                                        </p:tgtEl>
                                        <p:attrNameLst>
                                          <p:attrName>style.visibility</p:attrName>
                                        </p:attrNameLst>
                                      </p:cBhvr>
                                      <p:to>
                                        <p:strVal val="visible"/>
                                      </p:to>
                                    </p:set>
                                  </p:childTnLst>
                                </p:cTn>
                              </p:par>
                            </p:childTnLst>
                          </p:cTn>
                        </p:par>
                        <p:par>
                          <p:cTn id="224" fill="hold">
                            <p:stCondLst>
                              <p:cond delay="2000"/>
                            </p:stCondLst>
                            <p:childTnLst>
                              <p:par>
                                <p:cTn id="225" presetID="9" presetClass="exit" presetSubtype="0" fill="hold" grpId="5" nodeType="afterEffect">
                                  <p:stCondLst>
                                    <p:cond delay="0"/>
                                  </p:stCondLst>
                                  <p:childTnLst>
                                    <p:animEffect transition="out" filter="dissolve">
                                      <p:cBhvr>
                                        <p:cTn id="226" dur="500"/>
                                        <p:tgtEl>
                                          <p:spTgt spid="1495047"/>
                                        </p:tgtEl>
                                      </p:cBhvr>
                                    </p:animEffect>
                                    <p:set>
                                      <p:cBhvr>
                                        <p:cTn id="227" dur="1" fill="hold">
                                          <p:stCondLst>
                                            <p:cond delay="499"/>
                                          </p:stCondLst>
                                        </p:cTn>
                                        <p:tgtEl>
                                          <p:spTgt spid="1495047"/>
                                        </p:tgtEl>
                                        <p:attrNameLst>
                                          <p:attrName>style.visibility</p:attrName>
                                        </p:attrNameLst>
                                      </p:cBhvr>
                                      <p:to>
                                        <p:strVal val="hidden"/>
                                      </p:to>
                                    </p:set>
                                  </p:childTnLst>
                                </p:cTn>
                              </p:par>
                            </p:childTnLst>
                          </p:cTn>
                        </p:par>
                      </p:childTnLst>
                    </p:cTn>
                  </p:par>
                  <p:par>
                    <p:cTn id="228" fill="hold">
                      <p:stCondLst>
                        <p:cond delay="indefinite"/>
                      </p:stCondLst>
                      <p:childTnLst>
                        <p:par>
                          <p:cTn id="229" fill="hold">
                            <p:stCondLst>
                              <p:cond delay="0"/>
                            </p:stCondLst>
                            <p:childTnLst>
                              <p:par>
                                <p:cTn id="230" presetID="1" presetClass="exit" presetSubtype="0" fill="hold" grpId="1" nodeType="clickEffect">
                                  <p:stCondLst>
                                    <p:cond delay="0"/>
                                  </p:stCondLst>
                                  <p:childTnLst>
                                    <p:set>
                                      <p:cBhvr>
                                        <p:cTn id="231" dur="1" fill="hold">
                                          <p:stCondLst>
                                            <p:cond delay="0"/>
                                          </p:stCondLst>
                                        </p:cTn>
                                        <p:tgtEl>
                                          <p:spTgt spid="1495073"/>
                                        </p:tgtEl>
                                        <p:attrNameLst>
                                          <p:attrName>style.visibility</p:attrName>
                                        </p:attrNameLst>
                                      </p:cBhvr>
                                      <p:to>
                                        <p:strVal val="hidden"/>
                                      </p:to>
                                    </p:set>
                                  </p:childTnLst>
                                </p:cTn>
                              </p:par>
                            </p:childTnLst>
                          </p:cTn>
                        </p:par>
                        <p:par>
                          <p:cTn id="232" fill="hold">
                            <p:stCondLst>
                              <p:cond delay="0"/>
                            </p:stCondLst>
                            <p:childTnLst>
                              <p:par>
                                <p:cTn id="233" presetID="1" presetClass="entr" presetSubtype="0" fill="hold" grpId="0" nodeType="afterEffect">
                                  <p:stCondLst>
                                    <p:cond delay="0"/>
                                  </p:stCondLst>
                                  <p:childTnLst>
                                    <p:set>
                                      <p:cBhvr>
                                        <p:cTn id="234" dur="1" fill="hold">
                                          <p:stCondLst>
                                            <p:cond delay="0"/>
                                          </p:stCondLst>
                                        </p:cTn>
                                        <p:tgtEl>
                                          <p:spTgt spid="1495056"/>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26" presetClass="entr" presetSubtype="0" fill="hold" grpId="6" nodeType="clickEffect">
                                  <p:stCondLst>
                                    <p:cond delay="0"/>
                                  </p:stCondLst>
                                  <p:childTnLst>
                                    <p:set>
                                      <p:cBhvr>
                                        <p:cTn id="238" dur="1" fill="hold">
                                          <p:stCondLst>
                                            <p:cond delay="0"/>
                                          </p:stCondLst>
                                        </p:cTn>
                                        <p:tgtEl>
                                          <p:spTgt spid="1495048"/>
                                        </p:tgtEl>
                                        <p:attrNameLst>
                                          <p:attrName>style.visibility</p:attrName>
                                        </p:attrNameLst>
                                      </p:cBhvr>
                                      <p:to>
                                        <p:strVal val="visible"/>
                                      </p:to>
                                    </p:set>
                                    <p:animEffect transition="in" filter="wipe(down)">
                                      <p:cBhvr>
                                        <p:cTn id="239" dur="580">
                                          <p:stCondLst>
                                            <p:cond delay="0"/>
                                          </p:stCondLst>
                                        </p:cTn>
                                        <p:tgtEl>
                                          <p:spTgt spid="1495048"/>
                                        </p:tgtEl>
                                      </p:cBhvr>
                                    </p:animEffect>
                                    <p:anim calcmode="lin" valueType="num">
                                      <p:cBhvr>
                                        <p:cTn id="240" dur="1822" tmFilter="0,0; 0.14,0.36; 0.43,0.73; 0.71,0.91; 1.0,1.0">
                                          <p:stCondLst>
                                            <p:cond delay="0"/>
                                          </p:stCondLst>
                                        </p:cTn>
                                        <p:tgtEl>
                                          <p:spTgt spid="1495048"/>
                                        </p:tgtEl>
                                        <p:attrNameLst>
                                          <p:attrName>ppt_x</p:attrName>
                                        </p:attrNameLst>
                                      </p:cBhvr>
                                      <p:tavLst>
                                        <p:tav tm="0">
                                          <p:val>
                                            <p:strVal val="#ppt_x-0.25"/>
                                          </p:val>
                                        </p:tav>
                                        <p:tav tm="100000">
                                          <p:val>
                                            <p:strVal val="#ppt_x"/>
                                          </p:val>
                                        </p:tav>
                                      </p:tavLst>
                                    </p:anim>
                                    <p:anim calcmode="lin" valueType="num">
                                      <p:cBhvr>
                                        <p:cTn id="241" dur="664" tmFilter="0.0,0.0; 0.25,0.07; 0.50,0.2; 0.75,0.467; 1.0,1.0">
                                          <p:stCondLst>
                                            <p:cond delay="0"/>
                                          </p:stCondLst>
                                        </p:cTn>
                                        <p:tgtEl>
                                          <p:spTgt spid="1495048"/>
                                        </p:tgtEl>
                                        <p:attrNameLst>
                                          <p:attrName>ppt_y</p:attrName>
                                        </p:attrNameLst>
                                      </p:cBhvr>
                                      <p:tavLst>
                                        <p:tav tm="0" fmla="#ppt_y-sin(pi*$)/3">
                                          <p:val>
                                            <p:fltVal val="0.5"/>
                                          </p:val>
                                        </p:tav>
                                        <p:tav tm="100000">
                                          <p:val>
                                            <p:fltVal val="1"/>
                                          </p:val>
                                        </p:tav>
                                      </p:tavLst>
                                    </p:anim>
                                    <p:anim calcmode="lin" valueType="num">
                                      <p:cBhvr>
                                        <p:cTn id="242" dur="664" tmFilter="0, 0; 0.125,0.2665; 0.25,0.4; 0.375,0.465; 0.5,0.5;  0.625,0.535; 0.75,0.6; 0.875,0.7335; 1,1">
                                          <p:stCondLst>
                                            <p:cond delay="664"/>
                                          </p:stCondLst>
                                        </p:cTn>
                                        <p:tgtEl>
                                          <p:spTgt spid="1495048"/>
                                        </p:tgtEl>
                                        <p:attrNameLst>
                                          <p:attrName>ppt_y</p:attrName>
                                        </p:attrNameLst>
                                      </p:cBhvr>
                                      <p:tavLst>
                                        <p:tav tm="0" fmla="#ppt_y-sin(pi*$)/9">
                                          <p:val>
                                            <p:fltVal val="0"/>
                                          </p:val>
                                        </p:tav>
                                        <p:tav tm="100000">
                                          <p:val>
                                            <p:fltVal val="1"/>
                                          </p:val>
                                        </p:tav>
                                      </p:tavLst>
                                    </p:anim>
                                    <p:anim calcmode="lin" valueType="num">
                                      <p:cBhvr>
                                        <p:cTn id="243" dur="332" tmFilter="0, 0; 0.125,0.2665; 0.25,0.4; 0.375,0.465; 0.5,0.5;  0.625,0.535; 0.75,0.6; 0.875,0.7335; 1,1">
                                          <p:stCondLst>
                                            <p:cond delay="1324"/>
                                          </p:stCondLst>
                                        </p:cTn>
                                        <p:tgtEl>
                                          <p:spTgt spid="1495048"/>
                                        </p:tgtEl>
                                        <p:attrNameLst>
                                          <p:attrName>ppt_y</p:attrName>
                                        </p:attrNameLst>
                                      </p:cBhvr>
                                      <p:tavLst>
                                        <p:tav tm="0" fmla="#ppt_y-sin(pi*$)/27">
                                          <p:val>
                                            <p:fltVal val="0"/>
                                          </p:val>
                                        </p:tav>
                                        <p:tav tm="100000">
                                          <p:val>
                                            <p:fltVal val="1"/>
                                          </p:val>
                                        </p:tav>
                                      </p:tavLst>
                                    </p:anim>
                                    <p:anim calcmode="lin" valueType="num">
                                      <p:cBhvr>
                                        <p:cTn id="244" dur="164" tmFilter="0, 0; 0.125,0.2665; 0.25,0.4; 0.375,0.465; 0.5,0.5;  0.625,0.535; 0.75,0.6; 0.875,0.7335; 1,1">
                                          <p:stCondLst>
                                            <p:cond delay="1656"/>
                                          </p:stCondLst>
                                        </p:cTn>
                                        <p:tgtEl>
                                          <p:spTgt spid="1495048"/>
                                        </p:tgtEl>
                                        <p:attrNameLst>
                                          <p:attrName>ppt_y</p:attrName>
                                        </p:attrNameLst>
                                      </p:cBhvr>
                                      <p:tavLst>
                                        <p:tav tm="0" fmla="#ppt_y-sin(pi*$)/81">
                                          <p:val>
                                            <p:fltVal val="0"/>
                                          </p:val>
                                        </p:tav>
                                        <p:tav tm="100000">
                                          <p:val>
                                            <p:fltVal val="1"/>
                                          </p:val>
                                        </p:tav>
                                      </p:tavLst>
                                    </p:anim>
                                    <p:animScale>
                                      <p:cBhvr>
                                        <p:cTn id="245" dur="26">
                                          <p:stCondLst>
                                            <p:cond delay="650"/>
                                          </p:stCondLst>
                                        </p:cTn>
                                        <p:tgtEl>
                                          <p:spTgt spid="1495048"/>
                                        </p:tgtEl>
                                      </p:cBhvr>
                                      <p:to x="100000" y="60000"/>
                                    </p:animScale>
                                    <p:animScale>
                                      <p:cBhvr>
                                        <p:cTn id="246" dur="166" decel="50000">
                                          <p:stCondLst>
                                            <p:cond delay="676"/>
                                          </p:stCondLst>
                                        </p:cTn>
                                        <p:tgtEl>
                                          <p:spTgt spid="1495048"/>
                                        </p:tgtEl>
                                      </p:cBhvr>
                                      <p:to x="100000" y="100000"/>
                                    </p:animScale>
                                    <p:animScale>
                                      <p:cBhvr>
                                        <p:cTn id="247" dur="26">
                                          <p:stCondLst>
                                            <p:cond delay="1312"/>
                                          </p:stCondLst>
                                        </p:cTn>
                                        <p:tgtEl>
                                          <p:spTgt spid="1495048"/>
                                        </p:tgtEl>
                                      </p:cBhvr>
                                      <p:to x="100000" y="80000"/>
                                    </p:animScale>
                                    <p:animScale>
                                      <p:cBhvr>
                                        <p:cTn id="248" dur="166" decel="50000">
                                          <p:stCondLst>
                                            <p:cond delay="1338"/>
                                          </p:stCondLst>
                                        </p:cTn>
                                        <p:tgtEl>
                                          <p:spTgt spid="1495048"/>
                                        </p:tgtEl>
                                      </p:cBhvr>
                                      <p:to x="100000" y="100000"/>
                                    </p:animScale>
                                    <p:animScale>
                                      <p:cBhvr>
                                        <p:cTn id="249" dur="26">
                                          <p:stCondLst>
                                            <p:cond delay="1642"/>
                                          </p:stCondLst>
                                        </p:cTn>
                                        <p:tgtEl>
                                          <p:spTgt spid="1495048"/>
                                        </p:tgtEl>
                                      </p:cBhvr>
                                      <p:to x="100000" y="90000"/>
                                    </p:animScale>
                                    <p:animScale>
                                      <p:cBhvr>
                                        <p:cTn id="250" dur="166" decel="50000">
                                          <p:stCondLst>
                                            <p:cond delay="1668"/>
                                          </p:stCondLst>
                                        </p:cTn>
                                        <p:tgtEl>
                                          <p:spTgt spid="1495048"/>
                                        </p:tgtEl>
                                      </p:cBhvr>
                                      <p:to x="100000" y="100000"/>
                                    </p:animScale>
                                    <p:animScale>
                                      <p:cBhvr>
                                        <p:cTn id="251" dur="26">
                                          <p:stCondLst>
                                            <p:cond delay="1808"/>
                                          </p:stCondLst>
                                        </p:cTn>
                                        <p:tgtEl>
                                          <p:spTgt spid="1495048"/>
                                        </p:tgtEl>
                                      </p:cBhvr>
                                      <p:to x="100000" y="95000"/>
                                    </p:animScale>
                                    <p:animScale>
                                      <p:cBhvr>
                                        <p:cTn id="252" dur="166" decel="50000">
                                          <p:stCondLst>
                                            <p:cond delay="1834"/>
                                          </p:stCondLst>
                                        </p:cTn>
                                        <p:tgtEl>
                                          <p:spTgt spid="1495048"/>
                                        </p:tgtEl>
                                      </p:cBhvr>
                                      <p:to x="100000" y="100000"/>
                                    </p:animScale>
                                  </p:childTnLst>
                                </p:cTn>
                              </p:par>
                            </p:childTnLst>
                          </p:cTn>
                        </p:par>
                      </p:childTnLst>
                    </p:cTn>
                  </p:par>
                  <p:par>
                    <p:cTn id="253" fill="hold">
                      <p:stCondLst>
                        <p:cond delay="indefinite"/>
                      </p:stCondLst>
                      <p:childTnLst>
                        <p:par>
                          <p:cTn id="254" fill="hold">
                            <p:stCondLst>
                              <p:cond delay="0"/>
                            </p:stCondLst>
                            <p:childTnLst>
                              <p:par>
                                <p:cTn id="255" presetID="1" presetClass="entr" presetSubtype="0" fill="hold" nodeType="clickEffect">
                                  <p:stCondLst>
                                    <p:cond delay="0"/>
                                  </p:stCondLst>
                                  <p:childTnLst>
                                    <p:set>
                                      <p:cBhvr>
                                        <p:cTn id="256" dur="1" fill="hold">
                                          <p:stCondLst>
                                            <p:cond delay="0"/>
                                          </p:stCondLst>
                                        </p:cTn>
                                        <p:tgtEl>
                                          <p:spTgt spid="1495065"/>
                                        </p:tgtEl>
                                        <p:attrNameLst>
                                          <p:attrName>style.visibility</p:attrName>
                                        </p:attrNameLst>
                                      </p:cBhvr>
                                      <p:to>
                                        <p:strVal val="visible"/>
                                      </p:to>
                                    </p:set>
                                  </p:childTnLst>
                                </p:cTn>
                              </p:par>
                            </p:childTnLst>
                          </p:cTn>
                        </p:par>
                        <p:par>
                          <p:cTn id="257" fill="hold">
                            <p:stCondLst>
                              <p:cond delay="0"/>
                            </p:stCondLst>
                            <p:childTnLst>
                              <p:par>
                                <p:cTn id="258" presetID="9" presetClass="exit" presetSubtype="0" fill="hold" grpId="7" nodeType="afterEffect">
                                  <p:stCondLst>
                                    <p:cond delay="0"/>
                                  </p:stCondLst>
                                  <p:childTnLst>
                                    <p:animEffect transition="out" filter="dissolve">
                                      <p:cBhvr>
                                        <p:cTn id="259" dur="500"/>
                                        <p:tgtEl>
                                          <p:spTgt spid="1495048"/>
                                        </p:tgtEl>
                                      </p:cBhvr>
                                    </p:animEffect>
                                    <p:set>
                                      <p:cBhvr>
                                        <p:cTn id="260" dur="1" fill="hold">
                                          <p:stCondLst>
                                            <p:cond delay="499"/>
                                          </p:stCondLst>
                                        </p:cTn>
                                        <p:tgtEl>
                                          <p:spTgt spid="1495048"/>
                                        </p:tgtEl>
                                        <p:attrNameLst>
                                          <p:attrName>style.visibility</p:attrName>
                                        </p:attrNameLst>
                                      </p:cBhvr>
                                      <p:to>
                                        <p:strVal val="hidden"/>
                                      </p:to>
                                    </p:set>
                                  </p:childTnLst>
                                </p:cTn>
                              </p:par>
                              <p:par>
                                <p:cTn id="261" presetID="1" presetClass="exit" presetSubtype="0" fill="hold" grpId="1" nodeType="withEffect">
                                  <p:stCondLst>
                                    <p:cond delay="0"/>
                                  </p:stCondLst>
                                  <p:childTnLst>
                                    <p:set>
                                      <p:cBhvr>
                                        <p:cTn id="262" dur="1" fill="hold">
                                          <p:stCondLst>
                                            <p:cond delay="0"/>
                                          </p:stCondLst>
                                        </p:cTn>
                                        <p:tgtEl>
                                          <p:spTgt spid="1495056"/>
                                        </p:tgtEl>
                                        <p:attrNameLst>
                                          <p:attrName>style.visibility</p:attrName>
                                        </p:attrNameLst>
                                      </p:cBhvr>
                                      <p:to>
                                        <p:strVal val="hidden"/>
                                      </p:to>
                                    </p:set>
                                  </p:childTnLst>
                                </p:cTn>
                              </p:par>
                            </p:childTnLst>
                          </p:cTn>
                        </p:par>
                      </p:childTnLst>
                    </p:cTn>
                  </p:par>
                  <p:par>
                    <p:cTn id="263" fill="hold">
                      <p:stCondLst>
                        <p:cond delay="indefinite"/>
                      </p:stCondLst>
                      <p:childTnLst>
                        <p:par>
                          <p:cTn id="264" fill="hold">
                            <p:stCondLst>
                              <p:cond delay="0"/>
                            </p:stCondLst>
                            <p:childTnLst>
                              <p:par>
                                <p:cTn id="265" presetID="1" presetClass="entr" presetSubtype="0" fill="hold" grpId="0" nodeType="clickEffect">
                                  <p:stCondLst>
                                    <p:cond delay="0"/>
                                  </p:stCondLst>
                                  <p:childTnLst>
                                    <p:set>
                                      <p:cBhvr>
                                        <p:cTn id="266" dur="1" fill="hold">
                                          <p:stCondLst>
                                            <p:cond delay="0"/>
                                          </p:stCondLst>
                                        </p:cTn>
                                        <p:tgtEl>
                                          <p:spTgt spid="1495074"/>
                                        </p:tgtEl>
                                        <p:attrNameLst>
                                          <p:attrName>style.visibility</p:attrName>
                                        </p:attrNameLst>
                                      </p:cBhvr>
                                      <p:to>
                                        <p:strVal val="visible"/>
                                      </p:to>
                                    </p:set>
                                  </p:childTnLst>
                                </p:cTn>
                              </p:par>
                            </p:childTnLst>
                          </p:cTn>
                        </p:par>
                      </p:childTnLst>
                    </p:cTn>
                  </p:par>
                  <p:par>
                    <p:cTn id="267" fill="hold">
                      <p:stCondLst>
                        <p:cond delay="indefinite"/>
                      </p:stCondLst>
                      <p:childTnLst>
                        <p:par>
                          <p:cTn id="268" fill="hold">
                            <p:stCondLst>
                              <p:cond delay="0"/>
                            </p:stCondLst>
                            <p:childTnLst>
                              <p:par>
                                <p:cTn id="269" presetID="26" presetClass="entr" presetSubtype="0" fill="hold" grpId="2" nodeType="clickEffect">
                                  <p:stCondLst>
                                    <p:cond delay="0"/>
                                  </p:stCondLst>
                                  <p:childTnLst>
                                    <p:set>
                                      <p:cBhvr>
                                        <p:cTn id="270" dur="1" fill="hold">
                                          <p:stCondLst>
                                            <p:cond delay="0"/>
                                          </p:stCondLst>
                                        </p:cTn>
                                        <p:tgtEl>
                                          <p:spTgt spid="1495051"/>
                                        </p:tgtEl>
                                        <p:attrNameLst>
                                          <p:attrName>style.visibility</p:attrName>
                                        </p:attrNameLst>
                                      </p:cBhvr>
                                      <p:to>
                                        <p:strVal val="visible"/>
                                      </p:to>
                                    </p:set>
                                    <p:animEffect transition="in" filter="wipe(down)">
                                      <p:cBhvr>
                                        <p:cTn id="271" dur="580">
                                          <p:stCondLst>
                                            <p:cond delay="0"/>
                                          </p:stCondLst>
                                        </p:cTn>
                                        <p:tgtEl>
                                          <p:spTgt spid="1495051"/>
                                        </p:tgtEl>
                                      </p:cBhvr>
                                    </p:animEffect>
                                    <p:anim calcmode="lin" valueType="num">
                                      <p:cBhvr>
                                        <p:cTn id="272" dur="1822" tmFilter="0,0; 0.14,0.36; 0.43,0.73; 0.71,0.91; 1.0,1.0">
                                          <p:stCondLst>
                                            <p:cond delay="0"/>
                                          </p:stCondLst>
                                        </p:cTn>
                                        <p:tgtEl>
                                          <p:spTgt spid="1495051"/>
                                        </p:tgtEl>
                                        <p:attrNameLst>
                                          <p:attrName>ppt_x</p:attrName>
                                        </p:attrNameLst>
                                      </p:cBhvr>
                                      <p:tavLst>
                                        <p:tav tm="0">
                                          <p:val>
                                            <p:strVal val="#ppt_x-0.25"/>
                                          </p:val>
                                        </p:tav>
                                        <p:tav tm="100000">
                                          <p:val>
                                            <p:strVal val="#ppt_x"/>
                                          </p:val>
                                        </p:tav>
                                      </p:tavLst>
                                    </p:anim>
                                    <p:anim calcmode="lin" valueType="num">
                                      <p:cBhvr>
                                        <p:cTn id="273" dur="664" tmFilter="0.0,0.0; 0.25,0.07; 0.50,0.2; 0.75,0.467; 1.0,1.0">
                                          <p:stCondLst>
                                            <p:cond delay="0"/>
                                          </p:stCondLst>
                                        </p:cTn>
                                        <p:tgtEl>
                                          <p:spTgt spid="1495051"/>
                                        </p:tgtEl>
                                        <p:attrNameLst>
                                          <p:attrName>ppt_y</p:attrName>
                                        </p:attrNameLst>
                                      </p:cBhvr>
                                      <p:tavLst>
                                        <p:tav tm="0" fmla="#ppt_y-sin(pi*$)/3">
                                          <p:val>
                                            <p:fltVal val="0.5"/>
                                          </p:val>
                                        </p:tav>
                                        <p:tav tm="100000">
                                          <p:val>
                                            <p:fltVal val="1"/>
                                          </p:val>
                                        </p:tav>
                                      </p:tavLst>
                                    </p:anim>
                                    <p:anim calcmode="lin" valueType="num">
                                      <p:cBhvr>
                                        <p:cTn id="274" dur="664" tmFilter="0, 0; 0.125,0.2665; 0.25,0.4; 0.375,0.465; 0.5,0.5;  0.625,0.535; 0.75,0.6; 0.875,0.7335; 1,1">
                                          <p:stCondLst>
                                            <p:cond delay="664"/>
                                          </p:stCondLst>
                                        </p:cTn>
                                        <p:tgtEl>
                                          <p:spTgt spid="1495051"/>
                                        </p:tgtEl>
                                        <p:attrNameLst>
                                          <p:attrName>ppt_y</p:attrName>
                                        </p:attrNameLst>
                                      </p:cBhvr>
                                      <p:tavLst>
                                        <p:tav tm="0" fmla="#ppt_y-sin(pi*$)/9">
                                          <p:val>
                                            <p:fltVal val="0"/>
                                          </p:val>
                                        </p:tav>
                                        <p:tav tm="100000">
                                          <p:val>
                                            <p:fltVal val="1"/>
                                          </p:val>
                                        </p:tav>
                                      </p:tavLst>
                                    </p:anim>
                                    <p:anim calcmode="lin" valueType="num">
                                      <p:cBhvr>
                                        <p:cTn id="275" dur="332" tmFilter="0, 0; 0.125,0.2665; 0.25,0.4; 0.375,0.465; 0.5,0.5;  0.625,0.535; 0.75,0.6; 0.875,0.7335; 1,1">
                                          <p:stCondLst>
                                            <p:cond delay="1324"/>
                                          </p:stCondLst>
                                        </p:cTn>
                                        <p:tgtEl>
                                          <p:spTgt spid="1495051"/>
                                        </p:tgtEl>
                                        <p:attrNameLst>
                                          <p:attrName>ppt_y</p:attrName>
                                        </p:attrNameLst>
                                      </p:cBhvr>
                                      <p:tavLst>
                                        <p:tav tm="0" fmla="#ppt_y-sin(pi*$)/27">
                                          <p:val>
                                            <p:fltVal val="0"/>
                                          </p:val>
                                        </p:tav>
                                        <p:tav tm="100000">
                                          <p:val>
                                            <p:fltVal val="1"/>
                                          </p:val>
                                        </p:tav>
                                      </p:tavLst>
                                    </p:anim>
                                    <p:anim calcmode="lin" valueType="num">
                                      <p:cBhvr>
                                        <p:cTn id="276" dur="164" tmFilter="0, 0; 0.125,0.2665; 0.25,0.4; 0.375,0.465; 0.5,0.5;  0.625,0.535; 0.75,0.6; 0.875,0.7335; 1,1">
                                          <p:stCondLst>
                                            <p:cond delay="1656"/>
                                          </p:stCondLst>
                                        </p:cTn>
                                        <p:tgtEl>
                                          <p:spTgt spid="1495051"/>
                                        </p:tgtEl>
                                        <p:attrNameLst>
                                          <p:attrName>ppt_y</p:attrName>
                                        </p:attrNameLst>
                                      </p:cBhvr>
                                      <p:tavLst>
                                        <p:tav tm="0" fmla="#ppt_y-sin(pi*$)/81">
                                          <p:val>
                                            <p:fltVal val="0"/>
                                          </p:val>
                                        </p:tav>
                                        <p:tav tm="100000">
                                          <p:val>
                                            <p:fltVal val="1"/>
                                          </p:val>
                                        </p:tav>
                                      </p:tavLst>
                                    </p:anim>
                                    <p:animScale>
                                      <p:cBhvr>
                                        <p:cTn id="277" dur="26">
                                          <p:stCondLst>
                                            <p:cond delay="650"/>
                                          </p:stCondLst>
                                        </p:cTn>
                                        <p:tgtEl>
                                          <p:spTgt spid="1495051"/>
                                        </p:tgtEl>
                                      </p:cBhvr>
                                      <p:to x="100000" y="60000"/>
                                    </p:animScale>
                                    <p:animScale>
                                      <p:cBhvr>
                                        <p:cTn id="278" dur="166" decel="50000">
                                          <p:stCondLst>
                                            <p:cond delay="676"/>
                                          </p:stCondLst>
                                        </p:cTn>
                                        <p:tgtEl>
                                          <p:spTgt spid="1495051"/>
                                        </p:tgtEl>
                                      </p:cBhvr>
                                      <p:to x="100000" y="100000"/>
                                    </p:animScale>
                                    <p:animScale>
                                      <p:cBhvr>
                                        <p:cTn id="279" dur="26">
                                          <p:stCondLst>
                                            <p:cond delay="1312"/>
                                          </p:stCondLst>
                                        </p:cTn>
                                        <p:tgtEl>
                                          <p:spTgt spid="1495051"/>
                                        </p:tgtEl>
                                      </p:cBhvr>
                                      <p:to x="100000" y="80000"/>
                                    </p:animScale>
                                    <p:animScale>
                                      <p:cBhvr>
                                        <p:cTn id="280" dur="166" decel="50000">
                                          <p:stCondLst>
                                            <p:cond delay="1338"/>
                                          </p:stCondLst>
                                        </p:cTn>
                                        <p:tgtEl>
                                          <p:spTgt spid="1495051"/>
                                        </p:tgtEl>
                                      </p:cBhvr>
                                      <p:to x="100000" y="100000"/>
                                    </p:animScale>
                                    <p:animScale>
                                      <p:cBhvr>
                                        <p:cTn id="281" dur="26">
                                          <p:stCondLst>
                                            <p:cond delay="1642"/>
                                          </p:stCondLst>
                                        </p:cTn>
                                        <p:tgtEl>
                                          <p:spTgt spid="1495051"/>
                                        </p:tgtEl>
                                      </p:cBhvr>
                                      <p:to x="100000" y="90000"/>
                                    </p:animScale>
                                    <p:animScale>
                                      <p:cBhvr>
                                        <p:cTn id="282" dur="166" decel="50000">
                                          <p:stCondLst>
                                            <p:cond delay="1668"/>
                                          </p:stCondLst>
                                        </p:cTn>
                                        <p:tgtEl>
                                          <p:spTgt spid="1495051"/>
                                        </p:tgtEl>
                                      </p:cBhvr>
                                      <p:to x="100000" y="100000"/>
                                    </p:animScale>
                                    <p:animScale>
                                      <p:cBhvr>
                                        <p:cTn id="283" dur="26">
                                          <p:stCondLst>
                                            <p:cond delay="1808"/>
                                          </p:stCondLst>
                                        </p:cTn>
                                        <p:tgtEl>
                                          <p:spTgt spid="1495051"/>
                                        </p:tgtEl>
                                      </p:cBhvr>
                                      <p:to x="100000" y="95000"/>
                                    </p:animScale>
                                    <p:animScale>
                                      <p:cBhvr>
                                        <p:cTn id="284" dur="166" decel="50000">
                                          <p:stCondLst>
                                            <p:cond delay="1834"/>
                                          </p:stCondLst>
                                        </p:cTn>
                                        <p:tgtEl>
                                          <p:spTgt spid="1495051"/>
                                        </p:tgtEl>
                                      </p:cBhvr>
                                      <p:to x="100000" y="100000"/>
                                    </p:animScale>
                                  </p:childTnLst>
                                </p:cTn>
                              </p:par>
                            </p:childTnLst>
                          </p:cTn>
                        </p:par>
                      </p:childTnLst>
                    </p:cTn>
                  </p:par>
                  <p:par>
                    <p:cTn id="285" fill="hold">
                      <p:stCondLst>
                        <p:cond delay="indefinite"/>
                      </p:stCondLst>
                      <p:childTnLst>
                        <p:par>
                          <p:cTn id="286" fill="hold">
                            <p:stCondLst>
                              <p:cond delay="0"/>
                            </p:stCondLst>
                            <p:childTnLst>
                              <p:par>
                                <p:cTn id="287" presetID="1" presetClass="entr" presetSubtype="0" fill="hold" nodeType="clickEffect">
                                  <p:stCondLst>
                                    <p:cond delay="0"/>
                                  </p:stCondLst>
                                  <p:childTnLst>
                                    <p:set>
                                      <p:cBhvr>
                                        <p:cTn id="288" dur="1" fill="hold">
                                          <p:stCondLst>
                                            <p:cond delay="0"/>
                                          </p:stCondLst>
                                        </p:cTn>
                                        <p:tgtEl>
                                          <p:spTgt spid="1495066"/>
                                        </p:tgtEl>
                                        <p:attrNameLst>
                                          <p:attrName>style.visibility</p:attrName>
                                        </p:attrNameLst>
                                      </p:cBhvr>
                                      <p:to>
                                        <p:strVal val="visible"/>
                                      </p:to>
                                    </p:set>
                                  </p:childTnLst>
                                </p:cTn>
                              </p:par>
                            </p:childTnLst>
                          </p:cTn>
                        </p:par>
                        <p:par>
                          <p:cTn id="289" fill="hold">
                            <p:stCondLst>
                              <p:cond delay="0"/>
                            </p:stCondLst>
                            <p:childTnLst>
                              <p:par>
                                <p:cTn id="290" presetID="9" presetClass="exit" presetSubtype="0" fill="hold" grpId="3" nodeType="afterEffect">
                                  <p:stCondLst>
                                    <p:cond delay="0"/>
                                  </p:stCondLst>
                                  <p:childTnLst>
                                    <p:animEffect transition="out" filter="dissolve">
                                      <p:cBhvr>
                                        <p:cTn id="291" dur="500"/>
                                        <p:tgtEl>
                                          <p:spTgt spid="1495051"/>
                                        </p:tgtEl>
                                      </p:cBhvr>
                                    </p:animEffect>
                                    <p:set>
                                      <p:cBhvr>
                                        <p:cTn id="292" dur="1" fill="hold">
                                          <p:stCondLst>
                                            <p:cond delay="499"/>
                                          </p:stCondLst>
                                        </p:cTn>
                                        <p:tgtEl>
                                          <p:spTgt spid="1495051"/>
                                        </p:tgtEl>
                                        <p:attrNameLst>
                                          <p:attrName>style.visibility</p:attrName>
                                        </p:attrNameLst>
                                      </p:cBhvr>
                                      <p:to>
                                        <p:strVal val="hidden"/>
                                      </p:to>
                                    </p:set>
                                  </p:childTnLst>
                                </p:cTn>
                              </p:par>
                            </p:childTnLst>
                          </p:cTn>
                        </p:par>
                        <p:par>
                          <p:cTn id="293" fill="hold">
                            <p:stCondLst>
                              <p:cond delay="500"/>
                            </p:stCondLst>
                            <p:childTnLst>
                              <p:par>
                                <p:cTn id="294" presetID="1" presetClass="exit" presetSubtype="0" fill="hold" grpId="1" nodeType="afterEffect">
                                  <p:stCondLst>
                                    <p:cond delay="0"/>
                                  </p:stCondLst>
                                  <p:childTnLst>
                                    <p:set>
                                      <p:cBhvr>
                                        <p:cTn id="295" dur="1" fill="hold">
                                          <p:stCondLst>
                                            <p:cond delay="0"/>
                                          </p:stCondLst>
                                        </p:cTn>
                                        <p:tgtEl>
                                          <p:spTgt spid="1495074"/>
                                        </p:tgtEl>
                                        <p:attrNameLst>
                                          <p:attrName>style.visibility</p:attrName>
                                        </p:attrNameLst>
                                      </p:cBhvr>
                                      <p:to>
                                        <p:strVal val="hidden"/>
                                      </p:to>
                                    </p:set>
                                  </p:childTnLst>
                                </p:cTn>
                              </p:par>
                            </p:childTnLst>
                          </p:cTn>
                        </p:par>
                      </p:childTnLst>
                    </p:cTn>
                  </p:par>
                  <p:par>
                    <p:cTn id="296" fill="hold">
                      <p:stCondLst>
                        <p:cond delay="indefinite"/>
                      </p:stCondLst>
                      <p:childTnLst>
                        <p:par>
                          <p:cTn id="297" fill="hold">
                            <p:stCondLst>
                              <p:cond delay="0"/>
                            </p:stCondLst>
                            <p:childTnLst>
                              <p:par>
                                <p:cTn id="298" presetID="1" presetClass="entr" presetSubtype="0" fill="hold" grpId="0" nodeType="clickEffect">
                                  <p:stCondLst>
                                    <p:cond delay="0"/>
                                  </p:stCondLst>
                                  <p:childTnLst>
                                    <p:set>
                                      <p:cBhvr>
                                        <p:cTn id="299" dur="1" fill="hold">
                                          <p:stCondLst>
                                            <p:cond delay="0"/>
                                          </p:stCondLst>
                                        </p:cTn>
                                        <p:tgtEl>
                                          <p:spTgt spid="1495057"/>
                                        </p:tgtEl>
                                        <p:attrNameLst>
                                          <p:attrName>style.visibility</p:attrName>
                                        </p:attrNameLst>
                                      </p:cBhvr>
                                      <p:to>
                                        <p:strVal val="visible"/>
                                      </p:to>
                                    </p:set>
                                  </p:childTnLst>
                                </p:cTn>
                              </p:par>
                            </p:childTnLst>
                          </p:cTn>
                        </p:par>
                      </p:childTnLst>
                    </p:cTn>
                  </p:par>
                  <p:par>
                    <p:cTn id="300" fill="hold">
                      <p:stCondLst>
                        <p:cond delay="indefinite"/>
                      </p:stCondLst>
                      <p:childTnLst>
                        <p:par>
                          <p:cTn id="301" fill="hold">
                            <p:stCondLst>
                              <p:cond delay="0"/>
                            </p:stCondLst>
                            <p:childTnLst>
                              <p:par>
                                <p:cTn id="302" presetID="26" presetClass="entr" presetSubtype="0" fill="hold" grpId="8" nodeType="clickEffect">
                                  <p:stCondLst>
                                    <p:cond delay="0"/>
                                  </p:stCondLst>
                                  <p:childTnLst>
                                    <p:set>
                                      <p:cBhvr>
                                        <p:cTn id="303" dur="1" fill="hold">
                                          <p:stCondLst>
                                            <p:cond delay="0"/>
                                          </p:stCondLst>
                                        </p:cTn>
                                        <p:tgtEl>
                                          <p:spTgt spid="1495048"/>
                                        </p:tgtEl>
                                        <p:attrNameLst>
                                          <p:attrName>style.visibility</p:attrName>
                                        </p:attrNameLst>
                                      </p:cBhvr>
                                      <p:to>
                                        <p:strVal val="visible"/>
                                      </p:to>
                                    </p:set>
                                    <p:animEffect transition="in" filter="wipe(down)">
                                      <p:cBhvr>
                                        <p:cTn id="304" dur="580">
                                          <p:stCondLst>
                                            <p:cond delay="0"/>
                                          </p:stCondLst>
                                        </p:cTn>
                                        <p:tgtEl>
                                          <p:spTgt spid="1495048"/>
                                        </p:tgtEl>
                                      </p:cBhvr>
                                    </p:animEffect>
                                    <p:anim calcmode="lin" valueType="num">
                                      <p:cBhvr>
                                        <p:cTn id="305" dur="1822" tmFilter="0,0; 0.14,0.36; 0.43,0.73; 0.71,0.91; 1.0,1.0">
                                          <p:stCondLst>
                                            <p:cond delay="0"/>
                                          </p:stCondLst>
                                        </p:cTn>
                                        <p:tgtEl>
                                          <p:spTgt spid="1495048"/>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1495048"/>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1495048"/>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1495048"/>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1495048"/>
                                        </p:tgtEl>
                                        <p:attrNameLst>
                                          <p:attrName>ppt_y</p:attrName>
                                        </p:attrNameLst>
                                      </p:cBhvr>
                                      <p:tavLst>
                                        <p:tav tm="0" fmla="#ppt_y-sin(pi*$)/81">
                                          <p:val>
                                            <p:fltVal val="0"/>
                                          </p:val>
                                        </p:tav>
                                        <p:tav tm="100000">
                                          <p:val>
                                            <p:fltVal val="1"/>
                                          </p:val>
                                        </p:tav>
                                      </p:tavLst>
                                    </p:anim>
                                    <p:animScale>
                                      <p:cBhvr>
                                        <p:cTn id="310" dur="26">
                                          <p:stCondLst>
                                            <p:cond delay="650"/>
                                          </p:stCondLst>
                                        </p:cTn>
                                        <p:tgtEl>
                                          <p:spTgt spid="1495048"/>
                                        </p:tgtEl>
                                      </p:cBhvr>
                                      <p:to x="100000" y="60000"/>
                                    </p:animScale>
                                    <p:animScale>
                                      <p:cBhvr>
                                        <p:cTn id="311" dur="166" decel="50000">
                                          <p:stCondLst>
                                            <p:cond delay="676"/>
                                          </p:stCondLst>
                                        </p:cTn>
                                        <p:tgtEl>
                                          <p:spTgt spid="1495048"/>
                                        </p:tgtEl>
                                      </p:cBhvr>
                                      <p:to x="100000" y="100000"/>
                                    </p:animScale>
                                    <p:animScale>
                                      <p:cBhvr>
                                        <p:cTn id="312" dur="26">
                                          <p:stCondLst>
                                            <p:cond delay="1312"/>
                                          </p:stCondLst>
                                        </p:cTn>
                                        <p:tgtEl>
                                          <p:spTgt spid="1495048"/>
                                        </p:tgtEl>
                                      </p:cBhvr>
                                      <p:to x="100000" y="80000"/>
                                    </p:animScale>
                                    <p:animScale>
                                      <p:cBhvr>
                                        <p:cTn id="313" dur="166" decel="50000">
                                          <p:stCondLst>
                                            <p:cond delay="1338"/>
                                          </p:stCondLst>
                                        </p:cTn>
                                        <p:tgtEl>
                                          <p:spTgt spid="1495048"/>
                                        </p:tgtEl>
                                      </p:cBhvr>
                                      <p:to x="100000" y="100000"/>
                                    </p:animScale>
                                    <p:animScale>
                                      <p:cBhvr>
                                        <p:cTn id="314" dur="26">
                                          <p:stCondLst>
                                            <p:cond delay="1642"/>
                                          </p:stCondLst>
                                        </p:cTn>
                                        <p:tgtEl>
                                          <p:spTgt spid="1495048"/>
                                        </p:tgtEl>
                                      </p:cBhvr>
                                      <p:to x="100000" y="90000"/>
                                    </p:animScale>
                                    <p:animScale>
                                      <p:cBhvr>
                                        <p:cTn id="315" dur="166" decel="50000">
                                          <p:stCondLst>
                                            <p:cond delay="1668"/>
                                          </p:stCondLst>
                                        </p:cTn>
                                        <p:tgtEl>
                                          <p:spTgt spid="1495048"/>
                                        </p:tgtEl>
                                      </p:cBhvr>
                                      <p:to x="100000" y="100000"/>
                                    </p:animScale>
                                    <p:animScale>
                                      <p:cBhvr>
                                        <p:cTn id="316" dur="26">
                                          <p:stCondLst>
                                            <p:cond delay="1808"/>
                                          </p:stCondLst>
                                        </p:cTn>
                                        <p:tgtEl>
                                          <p:spTgt spid="1495048"/>
                                        </p:tgtEl>
                                      </p:cBhvr>
                                      <p:to x="100000" y="95000"/>
                                    </p:animScale>
                                    <p:animScale>
                                      <p:cBhvr>
                                        <p:cTn id="317" dur="166" decel="50000">
                                          <p:stCondLst>
                                            <p:cond delay="1834"/>
                                          </p:stCondLst>
                                        </p:cTn>
                                        <p:tgtEl>
                                          <p:spTgt spid="1495048"/>
                                        </p:tgtEl>
                                      </p:cBhvr>
                                      <p:to x="100000" y="100000"/>
                                    </p:animScale>
                                  </p:childTnLst>
                                </p:cTn>
                              </p:par>
                            </p:childTnLst>
                          </p:cTn>
                        </p:par>
                        <p:par>
                          <p:cTn id="318" fill="hold">
                            <p:stCondLst>
                              <p:cond delay="2000"/>
                            </p:stCondLst>
                            <p:childTnLst>
                              <p:par>
                                <p:cTn id="319" presetID="1" presetClass="entr" presetSubtype="0" fill="hold" nodeType="afterEffect">
                                  <p:stCondLst>
                                    <p:cond delay="0"/>
                                  </p:stCondLst>
                                  <p:childTnLst>
                                    <p:set>
                                      <p:cBhvr>
                                        <p:cTn id="320" dur="1" fill="hold">
                                          <p:stCondLst>
                                            <p:cond delay="0"/>
                                          </p:stCondLst>
                                        </p:cTn>
                                        <p:tgtEl>
                                          <p:spTgt spid="1495067"/>
                                        </p:tgtEl>
                                        <p:attrNameLst>
                                          <p:attrName>style.visibility</p:attrName>
                                        </p:attrNameLst>
                                      </p:cBhvr>
                                      <p:to>
                                        <p:strVal val="visible"/>
                                      </p:to>
                                    </p:set>
                                  </p:childTnLst>
                                </p:cTn>
                              </p:par>
                            </p:childTnLst>
                          </p:cTn>
                        </p:par>
                        <p:par>
                          <p:cTn id="321" fill="hold">
                            <p:stCondLst>
                              <p:cond delay="2000"/>
                            </p:stCondLst>
                            <p:childTnLst>
                              <p:par>
                                <p:cTn id="322" presetID="9" presetClass="exit" presetSubtype="0" fill="hold" grpId="9" nodeType="afterEffect">
                                  <p:stCondLst>
                                    <p:cond delay="0"/>
                                  </p:stCondLst>
                                  <p:childTnLst>
                                    <p:animEffect transition="out" filter="dissolve">
                                      <p:cBhvr>
                                        <p:cTn id="323" dur="500"/>
                                        <p:tgtEl>
                                          <p:spTgt spid="1495048"/>
                                        </p:tgtEl>
                                      </p:cBhvr>
                                    </p:animEffect>
                                    <p:set>
                                      <p:cBhvr>
                                        <p:cTn id="324" dur="1" fill="hold">
                                          <p:stCondLst>
                                            <p:cond delay="499"/>
                                          </p:stCondLst>
                                        </p:cTn>
                                        <p:tgtEl>
                                          <p:spTgt spid="1495048"/>
                                        </p:tgtEl>
                                        <p:attrNameLst>
                                          <p:attrName>style.visibility</p:attrName>
                                        </p:attrNameLst>
                                      </p:cBhvr>
                                      <p:to>
                                        <p:strVal val="hidden"/>
                                      </p:to>
                                    </p:set>
                                  </p:childTnLst>
                                </p:cTn>
                              </p:par>
                            </p:childTnLst>
                          </p:cTn>
                        </p:par>
                        <p:par>
                          <p:cTn id="325" fill="hold">
                            <p:stCondLst>
                              <p:cond delay="2500"/>
                            </p:stCondLst>
                            <p:childTnLst>
                              <p:par>
                                <p:cTn id="326" presetID="1" presetClass="exit" presetSubtype="0" fill="hold" grpId="1" nodeType="afterEffect">
                                  <p:stCondLst>
                                    <p:cond delay="0"/>
                                  </p:stCondLst>
                                  <p:childTnLst>
                                    <p:set>
                                      <p:cBhvr>
                                        <p:cTn id="327" dur="1" fill="hold">
                                          <p:stCondLst>
                                            <p:cond delay="0"/>
                                          </p:stCondLst>
                                        </p:cTn>
                                        <p:tgtEl>
                                          <p:spTgt spid="1495057"/>
                                        </p:tgtEl>
                                        <p:attrNameLst>
                                          <p:attrName>style.visibility</p:attrName>
                                        </p:attrNameLst>
                                      </p:cBhvr>
                                      <p:to>
                                        <p:strVal val="hidden"/>
                                      </p:to>
                                    </p:set>
                                  </p:childTnLst>
                                </p:cTn>
                              </p:par>
                            </p:childTnLst>
                          </p:cTn>
                        </p:par>
                      </p:childTnLst>
                    </p:cTn>
                  </p:par>
                  <p:par>
                    <p:cTn id="328" fill="hold">
                      <p:stCondLst>
                        <p:cond delay="indefinite"/>
                      </p:stCondLst>
                      <p:childTnLst>
                        <p:par>
                          <p:cTn id="329" fill="hold">
                            <p:stCondLst>
                              <p:cond delay="0"/>
                            </p:stCondLst>
                            <p:childTnLst>
                              <p:par>
                                <p:cTn id="330" presetID="1" presetClass="entr" presetSubtype="0" fill="hold" grpId="0" nodeType="clickEffect">
                                  <p:stCondLst>
                                    <p:cond delay="0"/>
                                  </p:stCondLst>
                                  <p:childTnLst>
                                    <p:set>
                                      <p:cBhvr>
                                        <p:cTn id="331" dur="1" fill="hold">
                                          <p:stCondLst>
                                            <p:cond delay="0"/>
                                          </p:stCondLst>
                                        </p:cTn>
                                        <p:tgtEl>
                                          <p:spTgt spid="1495075"/>
                                        </p:tgtEl>
                                        <p:attrNameLst>
                                          <p:attrName>style.visibility</p:attrName>
                                        </p:attrNameLst>
                                      </p:cBhvr>
                                      <p:to>
                                        <p:strVal val="visible"/>
                                      </p:to>
                                    </p:set>
                                  </p:childTnLst>
                                </p:cTn>
                              </p:par>
                            </p:childTnLst>
                          </p:cTn>
                        </p:par>
                      </p:childTnLst>
                    </p:cTn>
                  </p:par>
                  <p:par>
                    <p:cTn id="332" fill="hold">
                      <p:stCondLst>
                        <p:cond delay="indefinite"/>
                      </p:stCondLst>
                      <p:childTnLst>
                        <p:par>
                          <p:cTn id="333" fill="hold">
                            <p:stCondLst>
                              <p:cond delay="0"/>
                            </p:stCondLst>
                            <p:childTnLst>
                              <p:par>
                                <p:cTn id="334" presetID="26" presetClass="entr" presetSubtype="0" fill="hold" grpId="4" nodeType="clickEffect">
                                  <p:stCondLst>
                                    <p:cond delay="0"/>
                                  </p:stCondLst>
                                  <p:childTnLst>
                                    <p:set>
                                      <p:cBhvr>
                                        <p:cTn id="335" dur="1" fill="hold">
                                          <p:stCondLst>
                                            <p:cond delay="0"/>
                                          </p:stCondLst>
                                        </p:cTn>
                                        <p:tgtEl>
                                          <p:spTgt spid="1495051"/>
                                        </p:tgtEl>
                                        <p:attrNameLst>
                                          <p:attrName>style.visibility</p:attrName>
                                        </p:attrNameLst>
                                      </p:cBhvr>
                                      <p:to>
                                        <p:strVal val="visible"/>
                                      </p:to>
                                    </p:set>
                                    <p:animEffect transition="in" filter="wipe(down)">
                                      <p:cBhvr>
                                        <p:cTn id="336" dur="580">
                                          <p:stCondLst>
                                            <p:cond delay="0"/>
                                          </p:stCondLst>
                                        </p:cTn>
                                        <p:tgtEl>
                                          <p:spTgt spid="1495051"/>
                                        </p:tgtEl>
                                      </p:cBhvr>
                                    </p:animEffect>
                                    <p:anim calcmode="lin" valueType="num">
                                      <p:cBhvr>
                                        <p:cTn id="337" dur="1822" tmFilter="0,0; 0.14,0.36; 0.43,0.73; 0.71,0.91; 1.0,1.0">
                                          <p:stCondLst>
                                            <p:cond delay="0"/>
                                          </p:stCondLst>
                                        </p:cTn>
                                        <p:tgtEl>
                                          <p:spTgt spid="1495051"/>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1495051"/>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1495051"/>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1495051"/>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1495051"/>
                                        </p:tgtEl>
                                        <p:attrNameLst>
                                          <p:attrName>ppt_y</p:attrName>
                                        </p:attrNameLst>
                                      </p:cBhvr>
                                      <p:tavLst>
                                        <p:tav tm="0" fmla="#ppt_y-sin(pi*$)/81">
                                          <p:val>
                                            <p:fltVal val="0"/>
                                          </p:val>
                                        </p:tav>
                                        <p:tav tm="100000">
                                          <p:val>
                                            <p:fltVal val="1"/>
                                          </p:val>
                                        </p:tav>
                                      </p:tavLst>
                                    </p:anim>
                                    <p:animScale>
                                      <p:cBhvr>
                                        <p:cTn id="342" dur="26">
                                          <p:stCondLst>
                                            <p:cond delay="650"/>
                                          </p:stCondLst>
                                        </p:cTn>
                                        <p:tgtEl>
                                          <p:spTgt spid="1495051"/>
                                        </p:tgtEl>
                                      </p:cBhvr>
                                      <p:to x="100000" y="60000"/>
                                    </p:animScale>
                                    <p:animScale>
                                      <p:cBhvr>
                                        <p:cTn id="343" dur="166" decel="50000">
                                          <p:stCondLst>
                                            <p:cond delay="676"/>
                                          </p:stCondLst>
                                        </p:cTn>
                                        <p:tgtEl>
                                          <p:spTgt spid="1495051"/>
                                        </p:tgtEl>
                                      </p:cBhvr>
                                      <p:to x="100000" y="100000"/>
                                    </p:animScale>
                                    <p:animScale>
                                      <p:cBhvr>
                                        <p:cTn id="344" dur="26">
                                          <p:stCondLst>
                                            <p:cond delay="1312"/>
                                          </p:stCondLst>
                                        </p:cTn>
                                        <p:tgtEl>
                                          <p:spTgt spid="1495051"/>
                                        </p:tgtEl>
                                      </p:cBhvr>
                                      <p:to x="100000" y="80000"/>
                                    </p:animScale>
                                    <p:animScale>
                                      <p:cBhvr>
                                        <p:cTn id="345" dur="166" decel="50000">
                                          <p:stCondLst>
                                            <p:cond delay="1338"/>
                                          </p:stCondLst>
                                        </p:cTn>
                                        <p:tgtEl>
                                          <p:spTgt spid="1495051"/>
                                        </p:tgtEl>
                                      </p:cBhvr>
                                      <p:to x="100000" y="100000"/>
                                    </p:animScale>
                                    <p:animScale>
                                      <p:cBhvr>
                                        <p:cTn id="346" dur="26">
                                          <p:stCondLst>
                                            <p:cond delay="1642"/>
                                          </p:stCondLst>
                                        </p:cTn>
                                        <p:tgtEl>
                                          <p:spTgt spid="1495051"/>
                                        </p:tgtEl>
                                      </p:cBhvr>
                                      <p:to x="100000" y="90000"/>
                                    </p:animScale>
                                    <p:animScale>
                                      <p:cBhvr>
                                        <p:cTn id="347" dur="166" decel="50000">
                                          <p:stCondLst>
                                            <p:cond delay="1668"/>
                                          </p:stCondLst>
                                        </p:cTn>
                                        <p:tgtEl>
                                          <p:spTgt spid="1495051"/>
                                        </p:tgtEl>
                                      </p:cBhvr>
                                      <p:to x="100000" y="100000"/>
                                    </p:animScale>
                                    <p:animScale>
                                      <p:cBhvr>
                                        <p:cTn id="348" dur="26">
                                          <p:stCondLst>
                                            <p:cond delay="1808"/>
                                          </p:stCondLst>
                                        </p:cTn>
                                        <p:tgtEl>
                                          <p:spTgt spid="1495051"/>
                                        </p:tgtEl>
                                      </p:cBhvr>
                                      <p:to x="100000" y="95000"/>
                                    </p:animScale>
                                    <p:animScale>
                                      <p:cBhvr>
                                        <p:cTn id="349" dur="166" decel="50000">
                                          <p:stCondLst>
                                            <p:cond delay="1834"/>
                                          </p:stCondLst>
                                        </p:cTn>
                                        <p:tgtEl>
                                          <p:spTgt spid="1495051"/>
                                        </p:tgtEl>
                                      </p:cBhvr>
                                      <p:to x="100000" y="100000"/>
                                    </p:animScale>
                                  </p:childTnLst>
                                </p:cTn>
                              </p:par>
                            </p:childTnLst>
                          </p:cTn>
                        </p:par>
                      </p:childTnLst>
                    </p:cTn>
                  </p:par>
                  <p:par>
                    <p:cTn id="350" fill="hold">
                      <p:stCondLst>
                        <p:cond delay="indefinite"/>
                      </p:stCondLst>
                      <p:childTnLst>
                        <p:par>
                          <p:cTn id="351" fill="hold">
                            <p:stCondLst>
                              <p:cond delay="0"/>
                            </p:stCondLst>
                            <p:childTnLst>
                              <p:par>
                                <p:cTn id="352" presetID="1" presetClass="entr" presetSubtype="0" fill="hold" nodeType="clickEffect">
                                  <p:stCondLst>
                                    <p:cond delay="0"/>
                                  </p:stCondLst>
                                  <p:childTnLst>
                                    <p:set>
                                      <p:cBhvr>
                                        <p:cTn id="353" dur="1" fill="hold">
                                          <p:stCondLst>
                                            <p:cond delay="0"/>
                                          </p:stCondLst>
                                        </p:cTn>
                                        <p:tgtEl>
                                          <p:spTgt spid="1495068"/>
                                        </p:tgtEl>
                                        <p:attrNameLst>
                                          <p:attrName>style.visibility</p:attrName>
                                        </p:attrNameLst>
                                      </p:cBhvr>
                                      <p:to>
                                        <p:strVal val="visible"/>
                                      </p:to>
                                    </p:set>
                                  </p:childTnLst>
                                </p:cTn>
                              </p:par>
                            </p:childTnLst>
                          </p:cTn>
                        </p:par>
                        <p:par>
                          <p:cTn id="354" fill="hold">
                            <p:stCondLst>
                              <p:cond delay="0"/>
                            </p:stCondLst>
                            <p:childTnLst>
                              <p:par>
                                <p:cTn id="355" presetID="1" presetClass="exit" presetSubtype="0" fill="hold" grpId="1" nodeType="afterEffect">
                                  <p:stCondLst>
                                    <p:cond delay="0"/>
                                  </p:stCondLst>
                                  <p:childTnLst>
                                    <p:set>
                                      <p:cBhvr>
                                        <p:cTn id="356" dur="1" fill="hold">
                                          <p:stCondLst>
                                            <p:cond delay="0"/>
                                          </p:stCondLst>
                                        </p:cTn>
                                        <p:tgtEl>
                                          <p:spTgt spid="1495075"/>
                                        </p:tgtEl>
                                        <p:attrNameLst>
                                          <p:attrName>style.visibility</p:attrName>
                                        </p:attrNameLst>
                                      </p:cBhvr>
                                      <p:to>
                                        <p:strVal val="hidden"/>
                                      </p:to>
                                    </p:set>
                                  </p:childTnLst>
                                </p:cTn>
                              </p:par>
                            </p:childTnLst>
                          </p:cTn>
                        </p:par>
                      </p:childTnLst>
                    </p:cTn>
                  </p:par>
                  <p:par>
                    <p:cTn id="357" fill="hold">
                      <p:stCondLst>
                        <p:cond delay="indefinite"/>
                      </p:stCondLst>
                      <p:childTnLst>
                        <p:par>
                          <p:cTn id="358" fill="hold">
                            <p:stCondLst>
                              <p:cond delay="0"/>
                            </p:stCondLst>
                            <p:childTnLst>
                              <p:par>
                                <p:cTn id="359" presetID="9" presetClass="exit" presetSubtype="0" fill="hold" grpId="5" nodeType="clickEffect">
                                  <p:stCondLst>
                                    <p:cond delay="0"/>
                                  </p:stCondLst>
                                  <p:childTnLst>
                                    <p:animEffect transition="out" filter="dissolve">
                                      <p:cBhvr>
                                        <p:cTn id="360" dur="500"/>
                                        <p:tgtEl>
                                          <p:spTgt spid="1495051"/>
                                        </p:tgtEl>
                                      </p:cBhvr>
                                    </p:animEffect>
                                    <p:set>
                                      <p:cBhvr>
                                        <p:cTn id="361" dur="1" fill="hold">
                                          <p:stCondLst>
                                            <p:cond delay="499"/>
                                          </p:stCondLst>
                                        </p:cTn>
                                        <p:tgtEl>
                                          <p:spTgt spid="1495051"/>
                                        </p:tgtEl>
                                        <p:attrNameLst>
                                          <p:attrName>style.visibility</p:attrName>
                                        </p:attrNameLst>
                                      </p:cBhvr>
                                      <p:to>
                                        <p:strVal val="hidden"/>
                                      </p:to>
                                    </p:set>
                                  </p:childTnLst>
                                </p:cTn>
                              </p:par>
                            </p:childTnLst>
                          </p:cTn>
                        </p:par>
                        <p:par>
                          <p:cTn id="362" fill="hold">
                            <p:stCondLst>
                              <p:cond delay="500"/>
                            </p:stCondLst>
                            <p:childTnLst>
                              <p:par>
                                <p:cTn id="363" presetID="1" presetClass="entr" presetSubtype="0" fill="hold" grpId="0" nodeType="afterEffect">
                                  <p:stCondLst>
                                    <p:cond delay="0"/>
                                  </p:stCondLst>
                                  <p:childTnLst>
                                    <p:set>
                                      <p:cBhvr>
                                        <p:cTn id="364" dur="1" fill="hold">
                                          <p:stCondLst>
                                            <p:cond delay="0"/>
                                          </p:stCondLst>
                                        </p:cTn>
                                        <p:tgtEl>
                                          <p:spTgt spid="1495070"/>
                                        </p:tgtEl>
                                        <p:attrNameLst>
                                          <p:attrName>style.visibility</p:attrName>
                                        </p:attrNameLst>
                                      </p:cBhvr>
                                      <p:to>
                                        <p:strVal val="visible"/>
                                      </p:to>
                                    </p:set>
                                  </p:childTnLst>
                                </p:cTn>
                              </p:par>
                            </p:childTnLst>
                          </p:cTn>
                        </p:par>
                      </p:childTnLst>
                    </p:cTn>
                  </p:par>
                  <p:par>
                    <p:cTn id="365" fill="hold">
                      <p:stCondLst>
                        <p:cond delay="indefinite"/>
                      </p:stCondLst>
                      <p:childTnLst>
                        <p:par>
                          <p:cTn id="366" fill="hold">
                            <p:stCondLst>
                              <p:cond delay="0"/>
                            </p:stCondLst>
                            <p:childTnLst>
                              <p:par>
                                <p:cTn id="367" presetID="26" presetClass="entr" presetSubtype="0" fill="hold" grpId="0" nodeType="clickEffect">
                                  <p:stCondLst>
                                    <p:cond delay="0"/>
                                  </p:stCondLst>
                                  <p:childTnLst>
                                    <p:set>
                                      <p:cBhvr>
                                        <p:cTn id="368" dur="1" fill="hold">
                                          <p:stCondLst>
                                            <p:cond delay="0"/>
                                          </p:stCondLst>
                                        </p:cTn>
                                        <p:tgtEl>
                                          <p:spTgt spid="1495045"/>
                                        </p:tgtEl>
                                        <p:attrNameLst>
                                          <p:attrName>style.visibility</p:attrName>
                                        </p:attrNameLst>
                                      </p:cBhvr>
                                      <p:to>
                                        <p:strVal val="visible"/>
                                      </p:to>
                                    </p:set>
                                    <p:animEffect transition="in" filter="wipe(down)">
                                      <p:cBhvr>
                                        <p:cTn id="369" dur="580">
                                          <p:stCondLst>
                                            <p:cond delay="0"/>
                                          </p:stCondLst>
                                        </p:cTn>
                                        <p:tgtEl>
                                          <p:spTgt spid="1495045"/>
                                        </p:tgtEl>
                                      </p:cBhvr>
                                    </p:animEffect>
                                    <p:anim calcmode="lin" valueType="num">
                                      <p:cBhvr>
                                        <p:cTn id="370" dur="1822" tmFilter="0,0; 0.14,0.36; 0.43,0.73; 0.71,0.91; 1.0,1.0">
                                          <p:stCondLst>
                                            <p:cond delay="0"/>
                                          </p:stCondLst>
                                        </p:cTn>
                                        <p:tgtEl>
                                          <p:spTgt spid="1495045"/>
                                        </p:tgtEl>
                                        <p:attrNameLst>
                                          <p:attrName>ppt_x</p:attrName>
                                        </p:attrNameLst>
                                      </p:cBhvr>
                                      <p:tavLst>
                                        <p:tav tm="0">
                                          <p:val>
                                            <p:strVal val="#ppt_x-0.25"/>
                                          </p:val>
                                        </p:tav>
                                        <p:tav tm="100000">
                                          <p:val>
                                            <p:strVal val="#ppt_x"/>
                                          </p:val>
                                        </p:tav>
                                      </p:tavLst>
                                    </p:anim>
                                    <p:anim calcmode="lin" valueType="num">
                                      <p:cBhvr>
                                        <p:cTn id="371" dur="664" tmFilter="0.0,0.0; 0.25,0.07; 0.50,0.2; 0.75,0.467; 1.0,1.0">
                                          <p:stCondLst>
                                            <p:cond delay="0"/>
                                          </p:stCondLst>
                                        </p:cTn>
                                        <p:tgtEl>
                                          <p:spTgt spid="1495045"/>
                                        </p:tgtEl>
                                        <p:attrNameLst>
                                          <p:attrName>ppt_y</p:attrName>
                                        </p:attrNameLst>
                                      </p:cBhvr>
                                      <p:tavLst>
                                        <p:tav tm="0" fmla="#ppt_y-sin(pi*$)/3">
                                          <p:val>
                                            <p:fltVal val="0.5"/>
                                          </p:val>
                                        </p:tav>
                                        <p:tav tm="100000">
                                          <p:val>
                                            <p:fltVal val="1"/>
                                          </p:val>
                                        </p:tav>
                                      </p:tavLst>
                                    </p:anim>
                                    <p:anim calcmode="lin" valueType="num">
                                      <p:cBhvr>
                                        <p:cTn id="372" dur="664" tmFilter="0, 0; 0.125,0.2665; 0.25,0.4; 0.375,0.465; 0.5,0.5;  0.625,0.535; 0.75,0.6; 0.875,0.7335; 1,1">
                                          <p:stCondLst>
                                            <p:cond delay="664"/>
                                          </p:stCondLst>
                                        </p:cTn>
                                        <p:tgtEl>
                                          <p:spTgt spid="1495045"/>
                                        </p:tgtEl>
                                        <p:attrNameLst>
                                          <p:attrName>ppt_y</p:attrName>
                                        </p:attrNameLst>
                                      </p:cBhvr>
                                      <p:tavLst>
                                        <p:tav tm="0" fmla="#ppt_y-sin(pi*$)/9">
                                          <p:val>
                                            <p:fltVal val="0"/>
                                          </p:val>
                                        </p:tav>
                                        <p:tav tm="100000">
                                          <p:val>
                                            <p:fltVal val="1"/>
                                          </p:val>
                                        </p:tav>
                                      </p:tavLst>
                                    </p:anim>
                                    <p:anim calcmode="lin" valueType="num">
                                      <p:cBhvr>
                                        <p:cTn id="373" dur="332" tmFilter="0, 0; 0.125,0.2665; 0.25,0.4; 0.375,0.465; 0.5,0.5;  0.625,0.535; 0.75,0.6; 0.875,0.7335; 1,1">
                                          <p:stCondLst>
                                            <p:cond delay="1324"/>
                                          </p:stCondLst>
                                        </p:cTn>
                                        <p:tgtEl>
                                          <p:spTgt spid="1495045"/>
                                        </p:tgtEl>
                                        <p:attrNameLst>
                                          <p:attrName>ppt_y</p:attrName>
                                        </p:attrNameLst>
                                      </p:cBhvr>
                                      <p:tavLst>
                                        <p:tav tm="0" fmla="#ppt_y-sin(pi*$)/27">
                                          <p:val>
                                            <p:fltVal val="0"/>
                                          </p:val>
                                        </p:tav>
                                        <p:tav tm="100000">
                                          <p:val>
                                            <p:fltVal val="1"/>
                                          </p:val>
                                        </p:tav>
                                      </p:tavLst>
                                    </p:anim>
                                    <p:anim calcmode="lin" valueType="num">
                                      <p:cBhvr>
                                        <p:cTn id="374" dur="164" tmFilter="0, 0; 0.125,0.2665; 0.25,0.4; 0.375,0.465; 0.5,0.5;  0.625,0.535; 0.75,0.6; 0.875,0.7335; 1,1">
                                          <p:stCondLst>
                                            <p:cond delay="1656"/>
                                          </p:stCondLst>
                                        </p:cTn>
                                        <p:tgtEl>
                                          <p:spTgt spid="1495045"/>
                                        </p:tgtEl>
                                        <p:attrNameLst>
                                          <p:attrName>ppt_y</p:attrName>
                                        </p:attrNameLst>
                                      </p:cBhvr>
                                      <p:tavLst>
                                        <p:tav tm="0" fmla="#ppt_y-sin(pi*$)/81">
                                          <p:val>
                                            <p:fltVal val="0"/>
                                          </p:val>
                                        </p:tav>
                                        <p:tav tm="100000">
                                          <p:val>
                                            <p:fltVal val="1"/>
                                          </p:val>
                                        </p:tav>
                                      </p:tavLst>
                                    </p:anim>
                                    <p:animScale>
                                      <p:cBhvr>
                                        <p:cTn id="375" dur="26">
                                          <p:stCondLst>
                                            <p:cond delay="650"/>
                                          </p:stCondLst>
                                        </p:cTn>
                                        <p:tgtEl>
                                          <p:spTgt spid="1495045"/>
                                        </p:tgtEl>
                                      </p:cBhvr>
                                      <p:to x="100000" y="60000"/>
                                    </p:animScale>
                                    <p:animScale>
                                      <p:cBhvr>
                                        <p:cTn id="376" dur="166" decel="50000">
                                          <p:stCondLst>
                                            <p:cond delay="676"/>
                                          </p:stCondLst>
                                        </p:cTn>
                                        <p:tgtEl>
                                          <p:spTgt spid="1495045"/>
                                        </p:tgtEl>
                                      </p:cBhvr>
                                      <p:to x="100000" y="100000"/>
                                    </p:animScale>
                                    <p:animScale>
                                      <p:cBhvr>
                                        <p:cTn id="377" dur="26">
                                          <p:stCondLst>
                                            <p:cond delay="1312"/>
                                          </p:stCondLst>
                                        </p:cTn>
                                        <p:tgtEl>
                                          <p:spTgt spid="1495045"/>
                                        </p:tgtEl>
                                      </p:cBhvr>
                                      <p:to x="100000" y="80000"/>
                                    </p:animScale>
                                    <p:animScale>
                                      <p:cBhvr>
                                        <p:cTn id="378" dur="166" decel="50000">
                                          <p:stCondLst>
                                            <p:cond delay="1338"/>
                                          </p:stCondLst>
                                        </p:cTn>
                                        <p:tgtEl>
                                          <p:spTgt spid="1495045"/>
                                        </p:tgtEl>
                                      </p:cBhvr>
                                      <p:to x="100000" y="100000"/>
                                    </p:animScale>
                                    <p:animScale>
                                      <p:cBhvr>
                                        <p:cTn id="379" dur="26">
                                          <p:stCondLst>
                                            <p:cond delay="1642"/>
                                          </p:stCondLst>
                                        </p:cTn>
                                        <p:tgtEl>
                                          <p:spTgt spid="1495045"/>
                                        </p:tgtEl>
                                      </p:cBhvr>
                                      <p:to x="100000" y="90000"/>
                                    </p:animScale>
                                    <p:animScale>
                                      <p:cBhvr>
                                        <p:cTn id="380" dur="166" decel="50000">
                                          <p:stCondLst>
                                            <p:cond delay="1668"/>
                                          </p:stCondLst>
                                        </p:cTn>
                                        <p:tgtEl>
                                          <p:spTgt spid="1495045"/>
                                        </p:tgtEl>
                                      </p:cBhvr>
                                      <p:to x="100000" y="100000"/>
                                    </p:animScale>
                                    <p:animScale>
                                      <p:cBhvr>
                                        <p:cTn id="381" dur="26">
                                          <p:stCondLst>
                                            <p:cond delay="1808"/>
                                          </p:stCondLst>
                                        </p:cTn>
                                        <p:tgtEl>
                                          <p:spTgt spid="1495045"/>
                                        </p:tgtEl>
                                      </p:cBhvr>
                                      <p:to x="100000" y="95000"/>
                                    </p:animScale>
                                    <p:animScale>
                                      <p:cBhvr>
                                        <p:cTn id="382" dur="166" decel="50000">
                                          <p:stCondLst>
                                            <p:cond delay="1834"/>
                                          </p:stCondLst>
                                        </p:cTn>
                                        <p:tgtEl>
                                          <p:spTgt spid="1495045"/>
                                        </p:tgtEl>
                                      </p:cBhvr>
                                      <p:to x="100000" y="100000"/>
                                    </p:animScale>
                                  </p:childTnLst>
                                </p:cTn>
                              </p:par>
                            </p:childTnLst>
                          </p:cTn>
                        </p:par>
                      </p:childTnLst>
                    </p:cTn>
                  </p:par>
                  <p:par>
                    <p:cTn id="383" fill="hold">
                      <p:stCondLst>
                        <p:cond delay="indefinite"/>
                      </p:stCondLst>
                      <p:childTnLst>
                        <p:par>
                          <p:cTn id="384" fill="hold">
                            <p:stCondLst>
                              <p:cond delay="0"/>
                            </p:stCondLst>
                            <p:childTnLst>
                              <p:par>
                                <p:cTn id="385" presetID="1" presetClass="entr" presetSubtype="0" fill="hold" nodeType="clickEffect">
                                  <p:stCondLst>
                                    <p:cond delay="0"/>
                                  </p:stCondLst>
                                  <p:childTnLst>
                                    <p:set>
                                      <p:cBhvr>
                                        <p:cTn id="386" dur="1" fill="hold">
                                          <p:stCondLst>
                                            <p:cond delay="0"/>
                                          </p:stCondLst>
                                        </p:cTn>
                                        <p:tgtEl>
                                          <p:spTgt spid="1495069"/>
                                        </p:tgtEl>
                                        <p:attrNameLst>
                                          <p:attrName>style.visibility</p:attrName>
                                        </p:attrNameLst>
                                      </p:cBhvr>
                                      <p:to>
                                        <p:strVal val="visible"/>
                                      </p:to>
                                    </p:set>
                                  </p:childTnLst>
                                </p:cTn>
                              </p:par>
                            </p:childTnLst>
                          </p:cTn>
                        </p:par>
                        <p:par>
                          <p:cTn id="387" fill="hold">
                            <p:stCondLst>
                              <p:cond delay="0"/>
                            </p:stCondLst>
                            <p:childTnLst>
                              <p:par>
                                <p:cTn id="388" presetID="1" presetClass="exit" presetSubtype="0" fill="hold" grpId="1" nodeType="afterEffect">
                                  <p:stCondLst>
                                    <p:cond delay="0"/>
                                  </p:stCondLst>
                                  <p:childTnLst>
                                    <p:set>
                                      <p:cBhvr>
                                        <p:cTn id="389" dur="1" fill="hold">
                                          <p:stCondLst>
                                            <p:cond delay="0"/>
                                          </p:stCondLst>
                                        </p:cTn>
                                        <p:tgtEl>
                                          <p:spTgt spid="1495070"/>
                                        </p:tgtEl>
                                        <p:attrNameLst>
                                          <p:attrName>style.visibility</p:attrName>
                                        </p:attrNameLst>
                                      </p:cBhvr>
                                      <p:to>
                                        <p:strVal val="hidden"/>
                                      </p:to>
                                    </p:set>
                                  </p:childTnLst>
                                </p:cTn>
                              </p:par>
                            </p:childTnLst>
                          </p:cTn>
                        </p:par>
                      </p:childTnLst>
                    </p:cTn>
                  </p:par>
                  <p:par>
                    <p:cTn id="390" fill="hold">
                      <p:stCondLst>
                        <p:cond delay="indefinite"/>
                      </p:stCondLst>
                      <p:childTnLst>
                        <p:par>
                          <p:cTn id="391" fill="hold">
                            <p:stCondLst>
                              <p:cond delay="0"/>
                            </p:stCondLst>
                            <p:childTnLst>
                              <p:par>
                                <p:cTn id="392" presetID="9" presetClass="exit" presetSubtype="0" fill="hold" grpId="1" nodeType="clickEffect">
                                  <p:stCondLst>
                                    <p:cond delay="0"/>
                                  </p:stCondLst>
                                  <p:childTnLst>
                                    <p:animEffect transition="out" filter="dissolve">
                                      <p:cBhvr>
                                        <p:cTn id="393" dur="1000"/>
                                        <p:tgtEl>
                                          <p:spTgt spid="1495045"/>
                                        </p:tgtEl>
                                      </p:cBhvr>
                                    </p:animEffect>
                                    <p:set>
                                      <p:cBhvr>
                                        <p:cTn id="394" dur="1" fill="hold">
                                          <p:stCondLst>
                                            <p:cond delay="999"/>
                                          </p:stCondLst>
                                        </p:cTn>
                                        <p:tgtEl>
                                          <p:spTgt spid="14950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45" grpId="0" animBg="1"/>
      <p:bldP spid="1495045" grpId="1" animBg="1"/>
      <p:bldP spid="1495047" grpId="0" animBg="1"/>
      <p:bldP spid="1495047" grpId="1" animBg="1"/>
      <p:bldP spid="1495047" grpId="2" animBg="1"/>
      <p:bldP spid="1495047" grpId="3" animBg="1"/>
      <p:bldP spid="1495047" grpId="4" animBg="1"/>
      <p:bldP spid="1495047" grpId="5" animBg="1"/>
      <p:bldP spid="1495048" grpId="0" animBg="1"/>
      <p:bldP spid="1495048" grpId="1" animBg="1"/>
      <p:bldP spid="1495048" grpId="2" animBg="1"/>
      <p:bldP spid="1495048" grpId="3" animBg="1"/>
      <p:bldP spid="1495048" grpId="4" animBg="1"/>
      <p:bldP spid="1495048" grpId="5" animBg="1"/>
      <p:bldP spid="1495048" grpId="6" animBg="1"/>
      <p:bldP spid="1495048" grpId="7" animBg="1"/>
      <p:bldP spid="1495048" grpId="8" animBg="1"/>
      <p:bldP spid="1495048" grpId="9" animBg="1"/>
      <p:bldP spid="1495049" grpId="0"/>
      <p:bldP spid="1495049" grpId="1"/>
      <p:bldP spid="1495050" grpId="0"/>
      <p:bldP spid="1495050" grpId="1"/>
      <p:bldP spid="1495051" grpId="0" animBg="1"/>
      <p:bldP spid="1495051" grpId="1" animBg="1"/>
      <p:bldP spid="1495051" grpId="2" animBg="1"/>
      <p:bldP spid="1495051" grpId="3" animBg="1"/>
      <p:bldP spid="1495051" grpId="4" animBg="1"/>
      <p:bldP spid="1495051" grpId="5" animBg="1"/>
      <p:bldP spid="1495052" grpId="0"/>
      <p:bldP spid="1495052" grpId="1"/>
      <p:bldP spid="1495053" grpId="0"/>
      <p:bldP spid="1495054" grpId="0"/>
      <p:bldP spid="1495054" grpId="1"/>
      <p:bldP spid="1495055" grpId="0"/>
      <p:bldP spid="1495055" grpId="1"/>
      <p:bldP spid="1495056" grpId="0"/>
      <p:bldP spid="1495056" grpId="1"/>
      <p:bldP spid="1495057" grpId="0"/>
      <p:bldP spid="1495057" grpId="1"/>
      <p:bldP spid="1495070" grpId="0"/>
      <p:bldP spid="1495070" grpId="1"/>
      <p:bldP spid="1495071" grpId="0"/>
      <p:bldP spid="1495071" grpId="1"/>
      <p:bldP spid="1495072" grpId="0"/>
      <p:bldP spid="1495072" grpId="1"/>
      <p:bldP spid="1495073" grpId="0"/>
      <p:bldP spid="1495073" grpId="1"/>
      <p:bldP spid="1495074" grpId="0"/>
      <p:bldP spid="1495074" grpId="1"/>
      <p:bldP spid="1495075" grpId="0"/>
      <p:bldP spid="149507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ate Placeholder 1"/>
          <p:cNvSpPr>
            <a:spLocks noGrp="1"/>
          </p:cNvSpPr>
          <p:nvPr>
            <p:ph type="dt" sz="half" idx="10"/>
          </p:nvPr>
        </p:nvSpPr>
        <p:spPr/>
        <p:txBody>
          <a:bodyPr/>
          <a:lstStyle/>
          <a:p>
            <a:r>
              <a:rPr lang="en-US"/>
              <a:t>Rev A GPSMAP 76  Sampler </a:t>
            </a:r>
            <a:br>
              <a:rPr lang="en-US"/>
            </a:br>
            <a:r>
              <a:rPr lang="en-US"/>
              <a:t>copyright pending</a:t>
            </a:r>
          </a:p>
        </p:txBody>
      </p:sp>
      <p:sp>
        <p:nvSpPr>
          <p:cNvPr id="27" name="Footer Placeholder 2"/>
          <p:cNvSpPr>
            <a:spLocks noGrp="1"/>
          </p:cNvSpPr>
          <p:nvPr>
            <p:ph type="ftr" sz="quarter" idx="11"/>
          </p:nvPr>
        </p:nvSpPr>
        <p:spPr/>
        <p:txBody>
          <a:bodyPr/>
          <a:lstStyle/>
          <a:p>
            <a:r>
              <a:rPr lang="en-US"/>
              <a:t>®The USPS Ensign (Flag Design), "Wheel-and-Flag Design", "Officer Trident Design ",”United States Power Squadrons",</a:t>
            </a:r>
            <a:br>
              <a:rPr lang="en-US"/>
            </a:br>
            <a:r>
              <a:rPr lang="en-US"/>
              <a:t> "USPS", "The Ensign", "the Squadron" with flag graphic,  "Boat Smart", "Jet Smart", and "America's Boating Club" </a:t>
            </a:r>
            <a:br>
              <a:rPr lang="en-US"/>
            </a:br>
            <a:r>
              <a:rPr lang="en-US"/>
              <a:t>are registered trademarks of United States Power Squadrons. </a:t>
            </a:r>
          </a:p>
        </p:txBody>
      </p:sp>
      <p:sp>
        <p:nvSpPr>
          <p:cNvPr id="28" name="Slide Number Placeholder 3"/>
          <p:cNvSpPr>
            <a:spLocks noGrp="1"/>
          </p:cNvSpPr>
          <p:nvPr>
            <p:ph type="sldNum" sz="quarter" idx="12"/>
          </p:nvPr>
        </p:nvSpPr>
        <p:spPr/>
        <p:txBody>
          <a:bodyPr/>
          <a:lstStyle/>
          <a:p>
            <a:fld id="{01B0A2FE-8881-47D9-AEF4-C9DA9D4BF52C}" type="slidenum">
              <a:rPr lang="en-US"/>
              <a:pPr/>
              <a:t>4</a:t>
            </a:fld>
            <a:r>
              <a:rPr lang="en-US"/>
              <a:t>/5</a:t>
            </a:r>
          </a:p>
        </p:txBody>
      </p:sp>
      <p:grpSp>
        <p:nvGrpSpPr>
          <p:cNvPr id="1503234" name="Group 2"/>
          <p:cNvGrpSpPr>
            <a:grpSpLocks/>
          </p:cNvGrpSpPr>
          <p:nvPr/>
        </p:nvGrpSpPr>
        <p:grpSpPr bwMode="auto">
          <a:xfrm>
            <a:off x="862013" y="0"/>
            <a:ext cx="2668587" cy="6400800"/>
            <a:chOff x="96" y="0"/>
            <a:chExt cx="1681" cy="4032"/>
          </a:xfrm>
        </p:grpSpPr>
        <p:pic>
          <p:nvPicPr>
            <p:cNvPr id="1503235" name="Picture 3" descr="76sreading"/>
            <p:cNvPicPr>
              <a:picLocks noChangeAspect="1" noChangeArrowheads="1"/>
            </p:cNvPicPr>
            <p:nvPr/>
          </p:nvPicPr>
          <p:blipFill>
            <a:blip r:embed="rId3" cstate="print">
              <a:lum contrast="30000"/>
            </a:blip>
            <a:srcRect/>
            <a:stretch>
              <a:fillRect/>
            </a:stretch>
          </p:blipFill>
          <p:spPr bwMode="auto">
            <a:xfrm>
              <a:off x="96" y="0"/>
              <a:ext cx="1681" cy="4032"/>
            </a:xfrm>
            <a:prstGeom prst="rect">
              <a:avLst/>
            </a:prstGeom>
            <a:noFill/>
          </p:spPr>
        </p:pic>
        <p:pic>
          <p:nvPicPr>
            <p:cNvPr id="1503236" name="Picture 4" descr="1 Rocker over to point"/>
            <p:cNvPicPr>
              <a:picLocks noChangeAspect="1" noChangeArrowheads="1"/>
            </p:cNvPicPr>
            <p:nvPr/>
          </p:nvPicPr>
          <p:blipFill>
            <a:blip r:embed="rId4" cstate="print"/>
            <a:srcRect/>
            <a:stretch>
              <a:fillRect/>
            </a:stretch>
          </p:blipFill>
          <p:spPr bwMode="auto">
            <a:xfrm>
              <a:off x="384" y="2160"/>
              <a:ext cx="1080" cy="1440"/>
            </a:xfrm>
            <a:prstGeom prst="rect">
              <a:avLst/>
            </a:prstGeom>
            <a:noFill/>
          </p:spPr>
        </p:pic>
      </p:grpSp>
      <p:pic>
        <p:nvPicPr>
          <p:cNvPr id="1503237" name="Picture 5" descr="Active Route"/>
          <p:cNvPicPr>
            <a:picLocks noChangeAspect="1" noChangeArrowheads="1"/>
          </p:cNvPicPr>
          <p:nvPr/>
        </p:nvPicPr>
        <p:blipFill>
          <a:blip r:embed="rId5" cstate="print"/>
          <a:srcRect/>
          <a:stretch>
            <a:fillRect/>
          </a:stretch>
        </p:blipFill>
        <p:spPr bwMode="auto">
          <a:xfrm>
            <a:off x="1306513" y="3429000"/>
            <a:ext cx="1714500" cy="2286000"/>
          </a:xfrm>
          <a:prstGeom prst="rect">
            <a:avLst/>
          </a:prstGeom>
          <a:noFill/>
        </p:spPr>
      </p:pic>
      <p:pic>
        <p:nvPicPr>
          <p:cNvPr id="1503238" name="Picture 6" descr="Active Route Page Menu"/>
          <p:cNvPicPr>
            <a:picLocks noChangeAspect="1" noChangeArrowheads="1"/>
          </p:cNvPicPr>
          <p:nvPr/>
        </p:nvPicPr>
        <p:blipFill>
          <a:blip r:embed="rId6" cstate="print"/>
          <a:srcRect/>
          <a:stretch>
            <a:fillRect/>
          </a:stretch>
        </p:blipFill>
        <p:spPr bwMode="auto">
          <a:xfrm>
            <a:off x="1333500" y="3429000"/>
            <a:ext cx="1714500" cy="2286000"/>
          </a:xfrm>
          <a:prstGeom prst="rect">
            <a:avLst/>
          </a:prstGeom>
          <a:noFill/>
        </p:spPr>
      </p:pic>
      <p:sp>
        <p:nvSpPr>
          <p:cNvPr id="1503239" name="Rectangle 7"/>
          <p:cNvSpPr>
            <a:spLocks noChangeArrowheads="1"/>
          </p:cNvSpPr>
          <p:nvPr/>
        </p:nvSpPr>
        <p:spPr bwMode="auto">
          <a:xfrm>
            <a:off x="3505200" y="152400"/>
            <a:ext cx="5410200" cy="762000"/>
          </a:xfrm>
          <a:prstGeom prst="rect">
            <a:avLst/>
          </a:prstGeom>
          <a:noFill/>
          <a:ln w="9525">
            <a:noFill/>
            <a:miter lim="800000"/>
            <a:headEnd/>
            <a:tailEnd/>
          </a:ln>
          <a:effectLst/>
        </p:spPr>
        <p:txBody>
          <a:bodyPr anchor="ctr"/>
          <a:lstStyle/>
          <a:p>
            <a:pPr algn="ctr"/>
            <a:r>
              <a:rPr lang="en-US" sz="4000" b="0">
                <a:solidFill>
                  <a:srgbClr val="FFFF00"/>
                </a:solidFill>
              </a:rPr>
              <a:t>Move a Waypoint (1) </a:t>
            </a:r>
          </a:p>
        </p:txBody>
      </p:sp>
      <p:sp>
        <p:nvSpPr>
          <p:cNvPr id="1503240" name="Text Box 8"/>
          <p:cNvSpPr txBox="1">
            <a:spLocks noChangeArrowheads="1"/>
          </p:cNvSpPr>
          <p:nvPr/>
        </p:nvSpPr>
        <p:spPr bwMode="auto">
          <a:xfrm>
            <a:off x="3810000" y="838200"/>
            <a:ext cx="5181600" cy="457200"/>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pPr>
            <a:r>
              <a:rPr lang="en-US"/>
              <a:t>Page to Active Route Page</a:t>
            </a:r>
          </a:p>
        </p:txBody>
      </p:sp>
      <p:sp>
        <p:nvSpPr>
          <p:cNvPr id="1503241" name="Oval 9"/>
          <p:cNvSpPr>
            <a:spLocks noChangeArrowheads="1"/>
          </p:cNvSpPr>
          <p:nvPr/>
        </p:nvSpPr>
        <p:spPr bwMode="auto">
          <a:xfrm>
            <a:off x="2543175" y="2647950"/>
            <a:ext cx="457200" cy="381000"/>
          </a:xfrm>
          <a:prstGeom prst="ellipse">
            <a:avLst/>
          </a:prstGeom>
          <a:solidFill>
            <a:srgbClr val="FF0000">
              <a:alpha val="55000"/>
            </a:srgbClr>
          </a:solidFill>
          <a:ln w="38100">
            <a:solidFill>
              <a:srgbClr val="FF0000"/>
            </a:solidFill>
            <a:round/>
            <a:headEnd/>
            <a:tailEnd/>
          </a:ln>
          <a:effectLst/>
        </p:spPr>
        <p:txBody>
          <a:bodyPr wrap="none" anchor="ctr"/>
          <a:lstStyle/>
          <a:p>
            <a:endParaRPr lang="en-US"/>
          </a:p>
        </p:txBody>
      </p:sp>
      <p:sp>
        <p:nvSpPr>
          <p:cNvPr id="1503242" name="Line 10"/>
          <p:cNvSpPr>
            <a:spLocks noChangeShapeType="1"/>
          </p:cNvSpPr>
          <p:nvPr/>
        </p:nvSpPr>
        <p:spPr bwMode="auto">
          <a:xfrm rot="-5400000">
            <a:off x="1938338" y="2243138"/>
            <a:ext cx="0" cy="381000"/>
          </a:xfrm>
          <a:prstGeom prst="line">
            <a:avLst/>
          </a:prstGeom>
          <a:noFill/>
          <a:ln w="76200">
            <a:solidFill>
              <a:srgbClr val="FF0000"/>
            </a:solidFill>
            <a:round/>
            <a:headEnd type="triangle" w="med" len="med"/>
            <a:tailEnd/>
          </a:ln>
          <a:effectLst/>
        </p:spPr>
        <p:txBody>
          <a:bodyPr/>
          <a:lstStyle/>
          <a:p>
            <a:endParaRPr lang="en-US"/>
          </a:p>
        </p:txBody>
      </p:sp>
      <p:sp>
        <p:nvSpPr>
          <p:cNvPr id="1503243" name="Oval 11"/>
          <p:cNvSpPr>
            <a:spLocks noChangeArrowheads="1"/>
          </p:cNvSpPr>
          <p:nvPr/>
        </p:nvSpPr>
        <p:spPr bwMode="auto">
          <a:xfrm>
            <a:off x="2619375" y="2209800"/>
            <a:ext cx="457200" cy="381000"/>
          </a:xfrm>
          <a:prstGeom prst="ellipse">
            <a:avLst/>
          </a:prstGeom>
          <a:solidFill>
            <a:srgbClr val="FF0000">
              <a:alpha val="55000"/>
            </a:srgbClr>
          </a:solidFill>
          <a:ln w="38100">
            <a:solidFill>
              <a:srgbClr val="FF0000"/>
            </a:solidFill>
            <a:round/>
            <a:headEnd/>
            <a:tailEnd/>
          </a:ln>
          <a:effectLst/>
        </p:spPr>
        <p:txBody>
          <a:bodyPr wrap="none" anchor="ctr"/>
          <a:lstStyle/>
          <a:p>
            <a:endParaRPr lang="en-US"/>
          </a:p>
        </p:txBody>
      </p:sp>
      <p:sp>
        <p:nvSpPr>
          <p:cNvPr id="1503244" name="Text Box 12"/>
          <p:cNvSpPr txBox="1">
            <a:spLocks noChangeArrowheads="1"/>
          </p:cNvSpPr>
          <p:nvPr/>
        </p:nvSpPr>
        <p:spPr bwMode="auto">
          <a:xfrm>
            <a:off x="3505200" y="3200400"/>
            <a:ext cx="5181600" cy="457200"/>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pPr>
            <a:r>
              <a:rPr lang="en-US"/>
              <a:t>Rock Pointer to the Waypoint  </a:t>
            </a:r>
          </a:p>
        </p:txBody>
      </p:sp>
      <p:pic>
        <p:nvPicPr>
          <p:cNvPr id="1503245" name="Picture 13" descr="1 Rocker over to point"/>
          <p:cNvPicPr>
            <a:picLocks noChangeAspect="1" noChangeArrowheads="1"/>
          </p:cNvPicPr>
          <p:nvPr/>
        </p:nvPicPr>
        <p:blipFill>
          <a:blip r:embed="rId4" cstate="print"/>
          <a:srcRect/>
          <a:stretch>
            <a:fillRect/>
          </a:stretch>
        </p:blipFill>
        <p:spPr bwMode="auto">
          <a:xfrm>
            <a:off x="1309688" y="3443288"/>
            <a:ext cx="1714500" cy="2286000"/>
          </a:xfrm>
          <a:prstGeom prst="rect">
            <a:avLst/>
          </a:prstGeom>
          <a:noFill/>
        </p:spPr>
      </p:pic>
      <p:pic>
        <p:nvPicPr>
          <p:cNvPr id="1503246" name="Picture 14" descr="2 Rocker over to point"/>
          <p:cNvPicPr>
            <a:picLocks noChangeAspect="1" noChangeArrowheads="1"/>
          </p:cNvPicPr>
          <p:nvPr/>
        </p:nvPicPr>
        <p:blipFill>
          <a:blip r:embed="rId7" cstate="print"/>
          <a:srcRect/>
          <a:stretch>
            <a:fillRect/>
          </a:stretch>
        </p:blipFill>
        <p:spPr bwMode="auto">
          <a:xfrm>
            <a:off x="1309688" y="3429000"/>
            <a:ext cx="1714500" cy="2286000"/>
          </a:xfrm>
          <a:prstGeom prst="rect">
            <a:avLst/>
          </a:prstGeom>
          <a:noFill/>
        </p:spPr>
      </p:pic>
      <p:pic>
        <p:nvPicPr>
          <p:cNvPr id="1503247" name="Picture 15" descr="3 rocker over to point"/>
          <p:cNvPicPr>
            <a:picLocks noChangeAspect="1" noChangeArrowheads="1"/>
          </p:cNvPicPr>
          <p:nvPr/>
        </p:nvPicPr>
        <p:blipFill>
          <a:blip r:embed="rId8" cstate="print"/>
          <a:srcRect/>
          <a:stretch>
            <a:fillRect/>
          </a:stretch>
        </p:blipFill>
        <p:spPr bwMode="auto">
          <a:xfrm>
            <a:off x="1300163" y="3448050"/>
            <a:ext cx="1714500" cy="2286000"/>
          </a:xfrm>
          <a:prstGeom prst="rect">
            <a:avLst/>
          </a:prstGeom>
          <a:noFill/>
        </p:spPr>
      </p:pic>
      <p:pic>
        <p:nvPicPr>
          <p:cNvPr id="1503248" name="Picture 16" descr="4 Rocker over to point"/>
          <p:cNvPicPr>
            <a:picLocks noChangeAspect="1" noChangeArrowheads="1"/>
          </p:cNvPicPr>
          <p:nvPr/>
        </p:nvPicPr>
        <p:blipFill>
          <a:blip r:embed="rId9" cstate="print"/>
          <a:srcRect/>
          <a:stretch>
            <a:fillRect/>
          </a:stretch>
        </p:blipFill>
        <p:spPr bwMode="auto">
          <a:xfrm>
            <a:off x="1309688" y="3429000"/>
            <a:ext cx="1714500" cy="2286000"/>
          </a:xfrm>
          <a:prstGeom prst="rect">
            <a:avLst/>
          </a:prstGeom>
          <a:noFill/>
        </p:spPr>
      </p:pic>
      <p:pic>
        <p:nvPicPr>
          <p:cNvPr id="1503249" name="Picture 17" descr="5 Rocker over to point"/>
          <p:cNvPicPr>
            <a:picLocks noChangeAspect="1" noChangeArrowheads="1"/>
          </p:cNvPicPr>
          <p:nvPr/>
        </p:nvPicPr>
        <p:blipFill>
          <a:blip r:embed="rId10" cstate="print"/>
          <a:srcRect/>
          <a:stretch>
            <a:fillRect/>
          </a:stretch>
        </p:blipFill>
        <p:spPr bwMode="auto">
          <a:xfrm>
            <a:off x="1333500" y="3429000"/>
            <a:ext cx="1714500" cy="2286000"/>
          </a:xfrm>
          <a:prstGeom prst="rect">
            <a:avLst/>
          </a:prstGeom>
          <a:noFill/>
        </p:spPr>
      </p:pic>
      <p:sp>
        <p:nvSpPr>
          <p:cNvPr id="1503250" name="Line 18"/>
          <p:cNvSpPr>
            <a:spLocks noChangeShapeType="1"/>
          </p:cNvSpPr>
          <p:nvPr/>
        </p:nvSpPr>
        <p:spPr bwMode="auto">
          <a:xfrm flipV="1">
            <a:off x="2166938" y="1981200"/>
            <a:ext cx="0" cy="381000"/>
          </a:xfrm>
          <a:prstGeom prst="line">
            <a:avLst/>
          </a:prstGeom>
          <a:noFill/>
          <a:ln w="76200">
            <a:solidFill>
              <a:srgbClr val="FF0000"/>
            </a:solidFill>
            <a:round/>
            <a:headEnd/>
            <a:tailEnd type="triangle" w="med" len="med"/>
          </a:ln>
          <a:effectLst/>
        </p:spPr>
        <p:txBody>
          <a:bodyPr/>
          <a:lstStyle/>
          <a:p>
            <a:endParaRPr lang="en-US"/>
          </a:p>
        </p:txBody>
      </p:sp>
      <p:pic>
        <p:nvPicPr>
          <p:cNvPr id="1503251" name="Picture 19" descr="6 Press ENTER on point"/>
          <p:cNvPicPr>
            <a:picLocks noChangeAspect="1" noChangeArrowheads="1"/>
          </p:cNvPicPr>
          <p:nvPr/>
        </p:nvPicPr>
        <p:blipFill>
          <a:blip r:embed="rId11" cstate="print"/>
          <a:srcRect/>
          <a:stretch>
            <a:fillRect/>
          </a:stretch>
        </p:blipFill>
        <p:spPr bwMode="auto">
          <a:xfrm>
            <a:off x="1333500" y="3429000"/>
            <a:ext cx="1714500" cy="2286000"/>
          </a:xfrm>
          <a:prstGeom prst="rect">
            <a:avLst/>
          </a:prstGeom>
          <a:noFill/>
        </p:spPr>
      </p:pic>
      <p:pic>
        <p:nvPicPr>
          <p:cNvPr id="1503252" name="Picture 20" descr="Review,remove,move, next"/>
          <p:cNvPicPr>
            <a:picLocks noChangeAspect="1" noChangeArrowheads="1"/>
          </p:cNvPicPr>
          <p:nvPr/>
        </p:nvPicPr>
        <p:blipFill>
          <a:blip r:embed="rId12" cstate="print"/>
          <a:srcRect l="32222" t="33333" r="32222" b="33334"/>
          <a:stretch>
            <a:fillRect/>
          </a:stretch>
        </p:blipFill>
        <p:spPr bwMode="auto">
          <a:xfrm>
            <a:off x="1879600" y="4191000"/>
            <a:ext cx="609600" cy="762000"/>
          </a:xfrm>
          <a:prstGeom prst="rect">
            <a:avLst/>
          </a:prstGeom>
          <a:noFill/>
        </p:spPr>
      </p:pic>
      <p:sp>
        <p:nvSpPr>
          <p:cNvPr id="1503253" name="Text Box 21"/>
          <p:cNvSpPr txBox="1">
            <a:spLocks noChangeArrowheads="1"/>
          </p:cNvSpPr>
          <p:nvPr/>
        </p:nvSpPr>
        <p:spPr bwMode="auto">
          <a:xfrm>
            <a:off x="3962400" y="2590800"/>
            <a:ext cx="4419600" cy="457200"/>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pPr>
            <a:r>
              <a:rPr lang="en-US"/>
              <a:t>press ENTER</a:t>
            </a:r>
          </a:p>
        </p:txBody>
      </p:sp>
      <p:sp>
        <p:nvSpPr>
          <p:cNvPr id="1503254" name="Text Box 22"/>
          <p:cNvSpPr txBox="1">
            <a:spLocks noChangeArrowheads="1"/>
          </p:cNvSpPr>
          <p:nvPr/>
        </p:nvSpPr>
        <p:spPr bwMode="auto">
          <a:xfrm>
            <a:off x="4267200" y="1371600"/>
            <a:ext cx="4419600" cy="457200"/>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pPr>
            <a:r>
              <a:rPr lang="en-US"/>
              <a:t>press Menu</a:t>
            </a:r>
          </a:p>
        </p:txBody>
      </p:sp>
      <p:sp>
        <p:nvSpPr>
          <p:cNvPr id="1503255" name="Text Box 23"/>
          <p:cNvSpPr txBox="1">
            <a:spLocks noChangeArrowheads="1"/>
          </p:cNvSpPr>
          <p:nvPr/>
        </p:nvSpPr>
        <p:spPr bwMode="auto">
          <a:xfrm>
            <a:off x="4267200" y="2209800"/>
            <a:ext cx="4419600" cy="457200"/>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pPr>
            <a:r>
              <a:rPr lang="en-US"/>
              <a:t> </a:t>
            </a:r>
          </a:p>
        </p:txBody>
      </p:sp>
      <p:sp>
        <p:nvSpPr>
          <p:cNvPr id="1503256" name="Rectangle 24"/>
          <p:cNvSpPr>
            <a:spLocks noChangeArrowheads="1"/>
          </p:cNvSpPr>
          <p:nvPr/>
        </p:nvSpPr>
        <p:spPr bwMode="auto">
          <a:xfrm>
            <a:off x="5181600" y="1981200"/>
            <a:ext cx="2505075" cy="45720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spcBef>
                <a:spcPct val="50000"/>
              </a:spcBef>
            </a:pPr>
            <a:r>
              <a:rPr lang="en-US"/>
              <a:t>Select Use Map </a:t>
            </a:r>
          </a:p>
        </p:txBody>
      </p:sp>
      <p:sp>
        <p:nvSpPr>
          <p:cNvPr id="1503257" name="Oval 25"/>
          <p:cNvSpPr>
            <a:spLocks noChangeArrowheads="1"/>
          </p:cNvSpPr>
          <p:nvPr/>
        </p:nvSpPr>
        <p:spPr bwMode="auto">
          <a:xfrm>
            <a:off x="2514600" y="1828800"/>
            <a:ext cx="457200" cy="381000"/>
          </a:xfrm>
          <a:prstGeom prst="ellipse">
            <a:avLst/>
          </a:prstGeom>
          <a:solidFill>
            <a:srgbClr val="FF0000">
              <a:alpha val="55000"/>
            </a:srgbClr>
          </a:solidFill>
          <a:ln w="38100">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32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9" fill="hold" grpId="0" nodeType="clickEffect">
                                  <p:stCondLst>
                                    <p:cond delay="0"/>
                                  </p:stCondLst>
                                  <p:childTnLst>
                                    <p:set>
                                      <p:cBhvr>
                                        <p:cTn id="10" dur="1" fill="hold">
                                          <p:stCondLst>
                                            <p:cond delay="0"/>
                                          </p:stCondLst>
                                        </p:cTn>
                                        <p:tgtEl>
                                          <p:spTgt spid="1503257"/>
                                        </p:tgtEl>
                                        <p:attrNameLst>
                                          <p:attrName>style.visibility</p:attrName>
                                        </p:attrNameLst>
                                      </p:cBhvr>
                                      <p:to>
                                        <p:strVal val="visible"/>
                                      </p:to>
                                    </p:set>
                                    <p:anim calcmode="lin" valueType="num">
                                      <p:cBhvr additive="base">
                                        <p:cTn id="11" dur="1000" fill="hold"/>
                                        <p:tgtEl>
                                          <p:spTgt spid="1503257"/>
                                        </p:tgtEl>
                                        <p:attrNameLst>
                                          <p:attrName>ppt_x</p:attrName>
                                        </p:attrNameLst>
                                      </p:cBhvr>
                                      <p:tavLst>
                                        <p:tav tm="0">
                                          <p:val>
                                            <p:strVal val="0-#ppt_w/2"/>
                                          </p:val>
                                        </p:tav>
                                        <p:tav tm="100000">
                                          <p:val>
                                            <p:strVal val="#ppt_x"/>
                                          </p:val>
                                        </p:tav>
                                      </p:tavLst>
                                    </p:anim>
                                    <p:anim calcmode="lin" valueType="num">
                                      <p:cBhvr additive="base">
                                        <p:cTn id="12" dur="1000" fill="hold"/>
                                        <p:tgtEl>
                                          <p:spTgt spid="150325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0"/>
                                          </p:stCondLst>
                                        </p:cTn>
                                        <p:tgtEl>
                                          <p:spTgt spid="1503237"/>
                                        </p:tgtEl>
                                        <p:attrNameLst>
                                          <p:attrName>style.visibility</p:attrName>
                                        </p:attrNameLst>
                                      </p:cBhvr>
                                      <p:to>
                                        <p:strVal val="visible"/>
                                      </p:to>
                                    </p:set>
                                  </p:childTnLst>
                                </p:cTn>
                              </p:par>
                            </p:childTnLst>
                          </p:cTn>
                        </p:par>
                        <p:par>
                          <p:cTn id="16" fill="hold">
                            <p:stCondLst>
                              <p:cond delay="1000"/>
                            </p:stCondLst>
                            <p:childTnLst>
                              <p:par>
                                <p:cTn id="17" presetID="1" presetClass="exit" presetSubtype="0" fill="hold" grpId="1" nodeType="afterEffect">
                                  <p:stCondLst>
                                    <p:cond delay="0"/>
                                  </p:stCondLst>
                                  <p:childTnLst>
                                    <p:set>
                                      <p:cBhvr>
                                        <p:cTn id="18" dur="1" fill="hold">
                                          <p:stCondLst>
                                            <p:cond delay="0"/>
                                          </p:stCondLst>
                                        </p:cTn>
                                        <p:tgtEl>
                                          <p:spTgt spid="1503257"/>
                                        </p:tgtEl>
                                        <p:attrNameLst>
                                          <p:attrName>style.visibility</p:attrName>
                                        </p:attrNameLst>
                                      </p:cBhvr>
                                      <p:to>
                                        <p:strVal val="hidden"/>
                                      </p:to>
                                    </p:set>
                                  </p:childTnLst>
                                </p:cTn>
                              </p:par>
                            </p:childTnLst>
                          </p:cTn>
                        </p:par>
                        <p:par>
                          <p:cTn id="19" fill="hold">
                            <p:stCondLst>
                              <p:cond delay="1000"/>
                            </p:stCondLst>
                            <p:childTnLst>
                              <p:par>
                                <p:cTn id="20" presetID="1" presetClass="entr" presetSubtype="0" fill="hold" nodeType="afterEffect">
                                  <p:stCondLst>
                                    <p:cond delay="500"/>
                                  </p:stCondLst>
                                  <p:childTnLst>
                                    <p:set>
                                      <p:cBhvr>
                                        <p:cTn id="21" dur="1" fill="hold">
                                          <p:stCondLst>
                                            <p:cond delay="0"/>
                                          </p:stCondLst>
                                        </p:cTn>
                                        <p:tgtEl>
                                          <p:spTgt spid="1503254">
                                            <p:txEl>
                                              <p:pRg st="0" end="0"/>
                                            </p:txEl>
                                          </p:spTgt>
                                        </p:tgtEl>
                                        <p:attrNameLst>
                                          <p:attrName>style.visibility</p:attrName>
                                        </p:attrNameLst>
                                      </p:cBhvr>
                                      <p:to>
                                        <p:strVal val="visible"/>
                                      </p:to>
                                    </p:set>
                                  </p:childTnLst>
                                </p:cTn>
                              </p:par>
                            </p:childTnLst>
                          </p:cTn>
                        </p:par>
                        <p:par>
                          <p:cTn id="22" fill="hold">
                            <p:stCondLst>
                              <p:cond delay="1500"/>
                            </p:stCondLst>
                            <p:childTnLst>
                              <p:par>
                                <p:cTn id="23" presetID="1" presetClass="exit" presetSubtype="0" fill="hold" grpId="1" nodeType="afterEffect">
                                  <p:stCondLst>
                                    <p:cond delay="0"/>
                                  </p:stCondLst>
                                  <p:childTnLst>
                                    <p:set>
                                      <p:cBhvr>
                                        <p:cTn id="24" dur="1" fill="hold">
                                          <p:stCondLst>
                                            <p:cond delay="0"/>
                                          </p:stCondLst>
                                        </p:cTn>
                                        <p:tgtEl>
                                          <p:spTgt spid="1503240">
                                            <p:txEl>
                                              <p:pRg st="0" end="0"/>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1503243"/>
                                        </p:tgtEl>
                                        <p:attrNameLst>
                                          <p:attrName>style.visibility</p:attrName>
                                        </p:attrNameLst>
                                      </p:cBhvr>
                                      <p:to>
                                        <p:strVal val="visible"/>
                                      </p:to>
                                    </p:set>
                                    <p:animEffect transition="in" filter="wipe(down)">
                                      <p:cBhvr>
                                        <p:cTn id="29" dur="580">
                                          <p:stCondLst>
                                            <p:cond delay="0"/>
                                          </p:stCondLst>
                                        </p:cTn>
                                        <p:tgtEl>
                                          <p:spTgt spid="1503243"/>
                                        </p:tgtEl>
                                      </p:cBhvr>
                                    </p:animEffect>
                                    <p:anim calcmode="lin" valueType="num">
                                      <p:cBhvr>
                                        <p:cTn id="30" dur="1822" tmFilter="0,0; 0.14,0.36; 0.43,0.73; 0.71,0.91; 1.0,1.0">
                                          <p:stCondLst>
                                            <p:cond delay="0"/>
                                          </p:stCondLst>
                                        </p:cTn>
                                        <p:tgtEl>
                                          <p:spTgt spid="1503243"/>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503243"/>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503243"/>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503243"/>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503243"/>
                                        </p:tgtEl>
                                        <p:attrNameLst>
                                          <p:attrName>ppt_y</p:attrName>
                                        </p:attrNameLst>
                                      </p:cBhvr>
                                      <p:tavLst>
                                        <p:tav tm="0" fmla="#ppt_y-sin(pi*$)/81">
                                          <p:val>
                                            <p:fltVal val="0"/>
                                          </p:val>
                                        </p:tav>
                                        <p:tav tm="100000">
                                          <p:val>
                                            <p:fltVal val="1"/>
                                          </p:val>
                                        </p:tav>
                                      </p:tavLst>
                                    </p:anim>
                                    <p:animScale>
                                      <p:cBhvr>
                                        <p:cTn id="35" dur="26">
                                          <p:stCondLst>
                                            <p:cond delay="650"/>
                                          </p:stCondLst>
                                        </p:cTn>
                                        <p:tgtEl>
                                          <p:spTgt spid="1503243"/>
                                        </p:tgtEl>
                                      </p:cBhvr>
                                      <p:to x="100000" y="60000"/>
                                    </p:animScale>
                                    <p:animScale>
                                      <p:cBhvr>
                                        <p:cTn id="36" dur="166" decel="50000">
                                          <p:stCondLst>
                                            <p:cond delay="676"/>
                                          </p:stCondLst>
                                        </p:cTn>
                                        <p:tgtEl>
                                          <p:spTgt spid="1503243"/>
                                        </p:tgtEl>
                                      </p:cBhvr>
                                      <p:to x="100000" y="100000"/>
                                    </p:animScale>
                                    <p:animScale>
                                      <p:cBhvr>
                                        <p:cTn id="37" dur="26">
                                          <p:stCondLst>
                                            <p:cond delay="1312"/>
                                          </p:stCondLst>
                                        </p:cTn>
                                        <p:tgtEl>
                                          <p:spTgt spid="1503243"/>
                                        </p:tgtEl>
                                      </p:cBhvr>
                                      <p:to x="100000" y="80000"/>
                                    </p:animScale>
                                    <p:animScale>
                                      <p:cBhvr>
                                        <p:cTn id="38" dur="166" decel="50000">
                                          <p:stCondLst>
                                            <p:cond delay="1338"/>
                                          </p:stCondLst>
                                        </p:cTn>
                                        <p:tgtEl>
                                          <p:spTgt spid="1503243"/>
                                        </p:tgtEl>
                                      </p:cBhvr>
                                      <p:to x="100000" y="100000"/>
                                    </p:animScale>
                                    <p:animScale>
                                      <p:cBhvr>
                                        <p:cTn id="39" dur="26">
                                          <p:stCondLst>
                                            <p:cond delay="1642"/>
                                          </p:stCondLst>
                                        </p:cTn>
                                        <p:tgtEl>
                                          <p:spTgt spid="1503243"/>
                                        </p:tgtEl>
                                      </p:cBhvr>
                                      <p:to x="100000" y="90000"/>
                                    </p:animScale>
                                    <p:animScale>
                                      <p:cBhvr>
                                        <p:cTn id="40" dur="166" decel="50000">
                                          <p:stCondLst>
                                            <p:cond delay="1668"/>
                                          </p:stCondLst>
                                        </p:cTn>
                                        <p:tgtEl>
                                          <p:spTgt spid="1503243"/>
                                        </p:tgtEl>
                                      </p:cBhvr>
                                      <p:to x="100000" y="100000"/>
                                    </p:animScale>
                                    <p:animScale>
                                      <p:cBhvr>
                                        <p:cTn id="41" dur="26">
                                          <p:stCondLst>
                                            <p:cond delay="1808"/>
                                          </p:stCondLst>
                                        </p:cTn>
                                        <p:tgtEl>
                                          <p:spTgt spid="1503243"/>
                                        </p:tgtEl>
                                      </p:cBhvr>
                                      <p:to x="100000" y="95000"/>
                                    </p:animScale>
                                    <p:animScale>
                                      <p:cBhvr>
                                        <p:cTn id="42" dur="166" decel="50000">
                                          <p:stCondLst>
                                            <p:cond delay="1834"/>
                                          </p:stCondLst>
                                        </p:cTn>
                                        <p:tgtEl>
                                          <p:spTgt spid="1503243"/>
                                        </p:tgtEl>
                                      </p:cBhvr>
                                      <p:to x="100000" y="100000"/>
                                    </p:animScale>
                                  </p:childTnLst>
                                </p:cTn>
                              </p:par>
                            </p:childTnLst>
                          </p:cTn>
                        </p:par>
                        <p:par>
                          <p:cTn id="43" fill="hold">
                            <p:stCondLst>
                              <p:cond delay="2000"/>
                            </p:stCondLst>
                            <p:childTnLst>
                              <p:par>
                                <p:cTn id="44" presetID="1" presetClass="exit" presetSubtype="0" fill="hold" grpId="0" nodeType="afterEffect">
                                  <p:stCondLst>
                                    <p:cond delay="0"/>
                                  </p:stCondLst>
                                  <p:childTnLst>
                                    <p:set>
                                      <p:cBhvr>
                                        <p:cTn id="45" dur="1" fill="hold">
                                          <p:stCondLst>
                                            <p:cond delay="0"/>
                                          </p:stCondLst>
                                        </p:cTn>
                                        <p:tgtEl>
                                          <p:spTgt spid="1503254">
                                            <p:txEl>
                                              <p:pRg st="0" end="0"/>
                                            </p:txEl>
                                          </p:spTgt>
                                        </p:tgtEl>
                                        <p:attrNameLst>
                                          <p:attrName>style.visibility</p:attrName>
                                        </p:attrNameLst>
                                      </p:cBhvr>
                                      <p:to>
                                        <p:strVal val="hidden"/>
                                      </p:to>
                                    </p:set>
                                  </p:child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0"/>
                                          </p:stCondLst>
                                        </p:cTn>
                                        <p:tgtEl>
                                          <p:spTgt spid="1503256"/>
                                        </p:tgtEl>
                                        <p:attrNameLst>
                                          <p:attrName>style.visibility</p:attrName>
                                        </p:attrNameLst>
                                      </p:cBhvr>
                                      <p:to>
                                        <p:strVal val="visible"/>
                                      </p:to>
                                    </p:set>
                                  </p:childTnLst>
                                </p:cTn>
                              </p:par>
                            </p:childTnLst>
                          </p:cTn>
                        </p:par>
                        <p:par>
                          <p:cTn id="49" fill="hold">
                            <p:stCondLst>
                              <p:cond delay="2000"/>
                            </p:stCondLst>
                            <p:childTnLst>
                              <p:par>
                                <p:cTn id="50" presetID="1" presetClass="entr" presetSubtype="0" fill="hold" nodeType="afterEffect">
                                  <p:stCondLst>
                                    <p:cond delay="0"/>
                                  </p:stCondLst>
                                  <p:childTnLst>
                                    <p:set>
                                      <p:cBhvr>
                                        <p:cTn id="51" dur="1" fill="hold">
                                          <p:stCondLst>
                                            <p:cond delay="0"/>
                                          </p:stCondLst>
                                        </p:cTn>
                                        <p:tgtEl>
                                          <p:spTgt spid="1503238"/>
                                        </p:tgtEl>
                                        <p:attrNameLst>
                                          <p:attrName>style.visibility</p:attrName>
                                        </p:attrNameLst>
                                      </p:cBhvr>
                                      <p:to>
                                        <p:strVal val="visible"/>
                                      </p:to>
                                    </p:set>
                                  </p:childTnLst>
                                </p:cTn>
                              </p:par>
                            </p:childTnLst>
                          </p:cTn>
                        </p:par>
                        <p:par>
                          <p:cTn id="52" fill="hold">
                            <p:stCondLst>
                              <p:cond delay="2000"/>
                            </p:stCondLst>
                            <p:childTnLst>
                              <p:par>
                                <p:cTn id="53" presetID="1" presetClass="exit" presetSubtype="0" fill="hold" grpId="1" nodeType="afterEffect">
                                  <p:stCondLst>
                                    <p:cond delay="0"/>
                                  </p:stCondLst>
                                  <p:childTnLst>
                                    <p:set>
                                      <p:cBhvr>
                                        <p:cTn id="54" dur="1" fill="hold">
                                          <p:stCondLst>
                                            <p:cond delay="0"/>
                                          </p:stCondLst>
                                        </p:cTn>
                                        <p:tgtEl>
                                          <p:spTgt spid="1503243"/>
                                        </p:tgtEl>
                                        <p:attrNameLst>
                                          <p:attrName>style.visibility</p:attrName>
                                        </p:attrNameLst>
                                      </p:cBhvr>
                                      <p:to>
                                        <p:strVal val="hidden"/>
                                      </p:to>
                                    </p:set>
                                  </p:childTnLst>
                                </p:cTn>
                              </p:par>
                            </p:childTnLst>
                          </p:cTn>
                        </p:par>
                        <p:par>
                          <p:cTn id="55" fill="hold">
                            <p:stCondLst>
                              <p:cond delay="2000"/>
                            </p:stCondLst>
                            <p:childTnLst>
                              <p:par>
                                <p:cTn id="56" presetID="1" presetClass="exit" presetSubtype="0" fill="hold" grpId="0" nodeType="afterEffect">
                                  <p:stCondLst>
                                    <p:cond delay="0"/>
                                  </p:stCondLst>
                                  <p:childTnLst>
                                    <p:set>
                                      <p:cBhvr>
                                        <p:cTn id="57" dur="1" fill="hold">
                                          <p:stCondLst>
                                            <p:cond delay="0"/>
                                          </p:stCondLst>
                                        </p:cTn>
                                        <p:tgtEl>
                                          <p:spTgt spid="1503240">
                                            <p:txEl>
                                              <p:pRg st="0" end="0"/>
                                            </p:tx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503253">
                                            <p:txEl>
                                              <p:pRg st="0" end="0"/>
                                            </p:txEl>
                                          </p:spTgt>
                                        </p:tgtEl>
                                        <p:attrNameLst>
                                          <p:attrName>style.visibility</p:attrName>
                                        </p:attrNameLst>
                                      </p:cBhvr>
                                      <p:to>
                                        <p:strVal val="visible"/>
                                      </p:to>
                                    </p:set>
                                  </p:childTnLst>
                                </p:cTn>
                              </p:par>
                            </p:childTnLst>
                          </p:cTn>
                        </p:par>
                        <p:par>
                          <p:cTn id="62" fill="hold">
                            <p:stCondLst>
                              <p:cond delay="0"/>
                            </p:stCondLst>
                            <p:childTnLst>
                              <p:par>
                                <p:cTn id="63" presetID="1" presetClass="exit" presetSubtype="0" fill="hold" grpId="1" nodeType="afterEffect">
                                  <p:stCondLst>
                                    <p:cond delay="0"/>
                                  </p:stCondLst>
                                  <p:childTnLst>
                                    <p:set>
                                      <p:cBhvr>
                                        <p:cTn id="64" dur="1" fill="hold">
                                          <p:stCondLst>
                                            <p:cond delay="0"/>
                                          </p:stCondLst>
                                        </p:cTn>
                                        <p:tgtEl>
                                          <p:spTgt spid="150325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9" fill="hold" grpId="0" nodeType="clickEffect">
                                  <p:stCondLst>
                                    <p:cond delay="0"/>
                                  </p:stCondLst>
                                  <p:childTnLst>
                                    <p:set>
                                      <p:cBhvr>
                                        <p:cTn id="68" dur="1" fill="hold">
                                          <p:stCondLst>
                                            <p:cond delay="0"/>
                                          </p:stCondLst>
                                        </p:cTn>
                                        <p:tgtEl>
                                          <p:spTgt spid="1503241"/>
                                        </p:tgtEl>
                                        <p:attrNameLst>
                                          <p:attrName>style.visibility</p:attrName>
                                        </p:attrNameLst>
                                      </p:cBhvr>
                                      <p:to>
                                        <p:strVal val="visible"/>
                                      </p:to>
                                    </p:set>
                                    <p:anim calcmode="lin" valueType="num">
                                      <p:cBhvr additive="base">
                                        <p:cTn id="69" dur="1000" fill="hold"/>
                                        <p:tgtEl>
                                          <p:spTgt spid="1503241"/>
                                        </p:tgtEl>
                                        <p:attrNameLst>
                                          <p:attrName>ppt_x</p:attrName>
                                        </p:attrNameLst>
                                      </p:cBhvr>
                                      <p:tavLst>
                                        <p:tav tm="0">
                                          <p:val>
                                            <p:strVal val="0-#ppt_w/2"/>
                                          </p:val>
                                        </p:tav>
                                        <p:tav tm="100000">
                                          <p:val>
                                            <p:strVal val="#ppt_x"/>
                                          </p:val>
                                        </p:tav>
                                      </p:tavLst>
                                    </p:anim>
                                    <p:anim calcmode="lin" valueType="num">
                                      <p:cBhvr additive="base">
                                        <p:cTn id="70" dur="1000" fill="hold"/>
                                        <p:tgtEl>
                                          <p:spTgt spid="1503241"/>
                                        </p:tgtEl>
                                        <p:attrNameLst>
                                          <p:attrName>ppt_y</p:attrName>
                                        </p:attrNameLst>
                                      </p:cBhvr>
                                      <p:tavLst>
                                        <p:tav tm="0">
                                          <p:val>
                                            <p:strVal val="0-#ppt_h/2"/>
                                          </p:val>
                                        </p:tav>
                                        <p:tav tm="100000">
                                          <p:val>
                                            <p:strVal val="#ppt_y"/>
                                          </p:val>
                                        </p:tav>
                                      </p:tavLst>
                                    </p:anim>
                                  </p:childTnLst>
                                </p:cTn>
                              </p:par>
                            </p:childTnLst>
                          </p:cTn>
                        </p:par>
                        <p:par>
                          <p:cTn id="71" fill="hold">
                            <p:stCondLst>
                              <p:cond delay="1000"/>
                            </p:stCondLst>
                            <p:childTnLst>
                              <p:par>
                                <p:cTn id="72" presetID="1" presetClass="exit" presetSubtype="0" fill="hold" grpId="1" nodeType="afterEffect">
                                  <p:stCondLst>
                                    <p:cond delay="0"/>
                                  </p:stCondLst>
                                  <p:childTnLst>
                                    <p:set>
                                      <p:cBhvr>
                                        <p:cTn id="73" dur="1" fill="hold">
                                          <p:stCondLst>
                                            <p:cond delay="0"/>
                                          </p:stCondLst>
                                        </p:cTn>
                                        <p:tgtEl>
                                          <p:spTgt spid="1503241"/>
                                        </p:tgtEl>
                                        <p:attrNameLst>
                                          <p:attrName>style.visibility</p:attrName>
                                        </p:attrNameLst>
                                      </p:cBhvr>
                                      <p:to>
                                        <p:strVal val="hidden"/>
                                      </p:to>
                                    </p:set>
                                  </p:childTnLst>
                                </p:cTn>
                              </p:par>
                            </p:childTnLst>
                          </p:cTn>
                        </p:par>
                        <p:par>
                          <p:cTn id="74" fill="hold">
                            <p:stCondLst>
                              <p:cond delay="1000"/>
                            </p:stCondLst>
                            <p:childTnLst>
                              <p:par>
                                <p:cTn id="75" presetID="1" presetClass="exit" presetSubtype="0" fill="hold" grpId="0" nodeType="afterEffect">
                                  <p:stCondLst>
                                    <p:cond delay="0"/>
                                  </p:stCondLst>
                                  <p:childTnLst>
                                    <p:set>
                                      <p:cBhvr>
                                        <p:cTn id="76" dur="1" fill="hold">
                                          <p:stCondLst>
                                            <p:cond delay="0"/>
                                          </p:stCondLst>
                                        </p:cTn>
                                        <p:tgtEl>
                                          <p:spTgt spid="1503253">
                                            <p:txEl>
                                              <p:pRg st="0" end="0"/>
                                            </p:txEl>
                                          </p:spTgt>
                                        </p:tgtEl>
                                        <p:attrNameLst>
                                          <p:attrName>style.visibility</p:attrName>
                                        </p:attrNameLst>
                                      </p:cBhvr>
                                      <p:to>
                                        <p:strVal val="hidden"/>
                                      </p:to>
                                    </p:set>
                                  </p:childTnLst>
                                </p:cTn>
                              </p:par>
                            </p:childTnLst>
                          </p:cTn>
                        </p:par>
                        <p:par>
                          <p:cTn id="77" fill="hold">
                            <p:stCondLst>
                              <p:cond delay="1000"/>
                            </p:stCondLst>
                            <p:childTnLst>
                              <p:par>
                                <p:cTn id="78" presetID="1" presetClass="entr" presetSubtype="0" fill="hold" nodeType="afterEffect">
                                  <p:stCondLst>
                                    <p:cond delay="0"/>
                                  </p:stCondLst>
                                  <p:childTnLst>
                                    <p:set>
                                      <p:cBhvr>
                                        <p:cTn id="79" dur="1" fill="hold">
                                          <p:stCondLst>
                                            <p:cond delay="0"/>
                                          </p:stCondLst>
                                        </p:cTn>
                                        <p:tgtEl>
                                          <p:spTgt spid="1503244">
                                            <p:txEl>
                                              <p:pRg st="0" end="0"/>
                                            </p:txEl>
                                          </p:spTgt>
                                        </p:tgtEl>
                                        <p:attrNameLst>
                                          <p:attrName>style.visibility</p:attrName>
                                        </p:attrNameLst>
                                      </p:cBhvr>
                                      <p:to>
                                        <p:strVal val="visible"/>
                                      </p:to>
                                    </p:set>
                                  </p:childTnLst>
                                </p:cTn>
                              </p:par>
                            </p:childTnLst>
                          </p:cTn>
                        </p:par>
                        <p:par>
                          <p:cTn id="80" fill="hold">
                            <p:stCondLst>
                              <p:cond delay="1000"/>
                            </p:stCondLst>
                            <p:childTnLst>
                              <p:par>
                                <p:cTn id="81" presetID="1" presetClass="entr" presetSubtype="0" fill="hold" nodeType="afterEffect">
                                  <p:stCondLst>
                                    <p:cond delay="0"/>
                                  </p:stCondLst>
                                  <p:childTnLst>
                                    <p:set>
                                      <p:cBhvr>
                                        <p:cTn id="82" dur="1" fill="hold">
                                          <p:stCondLst>
                                            <p:cond delay="0"/>
                                          </p:stCondLst>
                                        </p:cTn>
                                        <p:tgtEl>
                                          <p:spTgt spid="150324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9" fill="hold" grpId="0" nodeType="clickEffect">
                                  <p:stCondLst>
                                    <p:cond delay="0"/>
                                  </p:stCondLst>
                                  <p:childTnLst>
                                    <p:set>
                                      <p:cBhvr>
                                        <p:cTn id="86" dur="1" fill="hold">
                                          <p:stCondLst>
                                            <p:cond delay="0"/>
                                          </p:stCondLst>
                                        </p:cTn>
                                        <p:tgtEl>
                                          <p:spTgt spid="1503242"/>
                                        </p:tgtEl>
                                        <p:attrNameLst>
                                          <p:attrName>style.visibility</p:attrName>
                                        </p:attrNameLst>
                                      </p:cBhvr>
                                      <p:to>
                                        <p:strVal val="visible"/>
                                      </p:to>
                                    </p:set>
                                    <p:anim calcmode="lin" valueType="num">
                                      <p:cBhvr additive="base">
                                        <p:cTn id="87" dur="1000" fill="hold"/>
                                        <p:tgtEl>
                                          <p:spTgt spid="1503242"/>
                                        </p:tgtEl>
                                        <p:attrNameLst>
                                          <p:attrName>ppt_x</p:attrName>
                                        </p:attrNameLst>
                                      </p:cBhvr>
                                      <p:tavLst>
                                        <p:tav tm="0">
                                          <p:val>
                                            <p:strVal val="0-#ppt_w/2"/>
                                          </p:val>
                                        </p:tav>
                                        <p:tav tm="100000">
                                          <p:val>
                                            <p:strVal val="#ppt_x"/>
                                          </p:val>
                                        </p:tav>
                                      </p:tavLst>
                                    </p:anim>
                                    <p:anim calcmode="lin" valueType="num">
                                      <p:cBhvr additive="base">
                                        <p:cTn id="88" dur="1000" fill="hold"/>
                                        <p:tgtEl>
                                          <p:spTgt spid="1503242"/>
                                        </p:tgtEl>
                                        <p:attrNameLst>
                                          <p:attrName>ppt_y</p:attrName>
                                        </p:attrNameLst>
                                      </p:cBhvr>
                                      <p:tavLst>
                                        <p:tav tm="0">
                                          <p:val>
                                            <p:strVal val="0-#ppt_h/2"/>
                                          </p:val>
                                        </p:tav>
                                        <p:tav tm="100000">
                                          <p:val>
                                            <p:strVal val="#ppt_y"/>
                                          </p:val>
                                        </p:tav>
                                      </p:tavLst>
                                    </p:anim>
                                  </p:childTnLst>
                                </p:cTn>
                              </p:par>
                              <p:par>
                                <p:cTn id="89" presetID="2" presetClass="entr" presetSubtype="9" fill="hold" grpId="0" nodeType="withEffect">
                                  <p:stCondLst>
                                    <p:cond delay="0"/>
                                  </p:stCondLst>
                                  <p:childTnLst>
                                    <p:set>
                                      <p:cBhvr>
                                        <p:cTn id="90" dur="1" fill="hold">
                                          <p:stCondLst>
                                            <p:cond delay="0"/>
                                          </p:stCondLst>
                                        </p:cTn>
                                        <p:tgtEl>
                                          <p:spTgt spid="1503250"/>
                                        </p:tgtEl>
                                        <p:attrNameLst>
                                          <p:attrName>style.visibility</p:attrName>
                                        </p:attrNameLst>
                                      </p:cBhvr>
                                      <p:to>
                                        <p:strVal val="visible"/>
                                      </p:to>
                                    </p:set>
                                    <p:anim calcmode="lin" valueType="num">
                                      <p:cBhvr additive="base">
                                        <p:cTn id="91" dur="1000" fill="hold"/>
                                        <p:tgtEl>
                                          <p:spTgt spid="1503250"/>
                                        </p:tgtEl>
                                        <p:attrNameLst>
                                          <p:attrName>ppt_x</p:attrName>
                                        </p:attrNameLst>
                                      </p:cBhvr>
                                      <p:tavLst>
                                        <p:tav tm="0">
                                          <p:val>
                                            <p:strVal val="0-#ppt_w/2"/>
                                          </p:val>
                                        </p:tav>
                                        <p:tav tm="100000">
                                          <p:val>
                                            <p:strVal val="#ppt_x"/>
                                          </p:val>
                                        </p:tav>
                                      </p:tavLst>
                                    </p:anim>
                                    <p:anim calcmode="lin" valueType="num">
                                      <p:cBhvr additive="base">
                                        <p:cTn id="92" dur="1000" fill="hold"/>
                                        <p:tgtEl>
                                          <p:spTgt spid="1503250"/>
                                        </p:tgtEl>
                                        <p:attrNameLst>
                                          <p:attrName>ppt_y</p:attrName>
                                        </p:attrNameLst>
                                      </p:cBhvr>
                                      <p:tavLst>
                                        <p:tav tm="0">
                                          <p:val>
                                            <p:strVal val="0-#ppt_h/2"/>
                                          </p:val>
                                        </p:tav>
                                        <p:tav tm="100000">
                                          <p:val>
                                            <p:strVal val="#ppt_y"/>
                                          </p:val>
                                        </p:tav>
                                      </p:tavLst>
                                    </p:anim>
                                  </p:childTnLst>
                                </p:cTn>
                              </p:par>
                            </p:childTnLst>
                          </p:cTn>
                        </p:par>
                        <p:par>
                          <p:cTn id="93" fill="hold">
                            <p:stCondLst>
                              <p:cond delay="1000"/>
                            </p:stCondLst>
                            <p:childTnLst>
                              <p:par>
                                <p:cTn id="94" presetID="1" presetClass="entr" presetSubtype="0" fill="hold" nodeType="afterEffect">
                                  <p:stCondLst>
                                    <p:cond delay="0"/>
                                  </p:stCondLst>
                                  <p:childTnLst>
                                    <p:set>
                                      <p:cBhvr>
                                        <p:cTn id="95" dur="1" fill="hold">
                                          <p:stCondLst>
                                            <p:cond delay="0"/>
                                          </p:stCondLst>
                                        </p:cTn>
                                        <p:tgtEl>
                                          <p:spTgt spid="1503246"/>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2" presetClass="entr" presetSubtype="9" fill="hold" grpId="1" nodeType="clickEffect">
                                  <p:stCondLst>
                                    <p:cond delay="0"/>
                                  </p:stCondLst>
                                  <p:childTnLst>
                                    <p:set>
                                      <p:cBhvr>
                                        <p:cTn id="99" dur="1" fill="hold">
                                          <p:stCondLst>
                                            <p:cond delay="0"/>
                                          </p:stCondLst>
                                        </p:cTn>
                                        <p:tgtEl>
                                          <p:spTgt spid="1503242"/>
                                        </p:tgtEl>
                                        <p:attrNameLst>
                                          <p:attrName>style.visibility</p:attrName>
                                        </p:attrNameLst>
                                      </p:cBhvr>
                                      <p:to>
                                        <p:strVal val="visible"/>
                                      </p:to>
                                    </p:set>
                                    <p:anim calcmode="lin" valueType="num">
                                      <p:cBhvr additive="base">
                                        <p:cTn id="100" dur="1000" fill="hold"/>
                                        <p:tgtEl>
                                          <p:spTgt spid="1503242"/>
                                        </p:tgtEl>
                                        <p:attrNameLst>
                                          <p:attrName>ppt_x</p:attrName>
                                        </p:attrNameLst>
                                      </p:cBhvr>
                                      <p:tavLst>
                                        <p:tav tm="0">
                                          <p:val>
                                            <p:strVal val="0-#ppt_w/2"/>
                                          </p:val>
                                        </p:tav>
                                        <p:tav tm="100000">
                                          <p:val>
                                            <p:strVal val="#ppt_x"/>
                                          </p:val>
                                        </p:tav>
                                      </p:tavLst>
                                    </p:anim>
                                    <p:anim calcmode="lin" valueType="num">
                                      <p:cBhvr additive="base">
                                        <p:cTn id="101" dur="1000" fill="hold"/>
                                        <p:tgtEl>
                                          <p:spTgt spid="1503242"/>
                                        </p:tgtEl>
                                        <p:attrNameLst>
                                          <p:attrName>ppt_y</p:attrName>
                                        </p:attrNameLst>
                                      </p:cBhvr>
                                      <p:tavLst>
                                        <p:tav tm="0">
                                          <p:val>
                                            <p:strVal val="0-#ppt_h/2"/>
                                          </p:val>
                                        </p:tav>
                                        <p:tav tm="100000">
                                          <p:val>
                                            <p:strVal val="#ppt_y"/>
                                          </p:val>
                                        </p:tav>
                                      </p:tavLst>
                                    </p:anim>
                                  </p:childTnLst>
                                </p:cTn>
                              </p:par>
                              <p:par>
                                <p:cTn id="102" presetID="2" presetClass="entr" presetSubtype="9" fill="hold" grpId="1" nodeType="withEffect">
                                  <p:stCondLst>
                                    <p:cond delay="0"/>
                                  </p:stCondLst>
                                  <p:childTnLst>
                                    <p:set>
                                      <p:cBhvr>
                                        <p:cTn id="103" dur="1" fill="hold">
                                          <p:stCondLst>
                                            <p:cond delay="0"/>
                                          </p:stCondLst>
                                        </p:cTn>
                                        <p:tgtEl>
                                          <p:spTgt spid="1503250"/>
                                        </p:tgtEl>
                                        <p:attrNameLst>
                                          <p:attrName>style.visibility</p:attrName>
                                        </p:attrNameLst>
                                      </p:cBhvr>
                                      <p:to>
                                        <p:strVal val="visible"/>
                                      </p:to>
                                    </p:set>
                                    <p:anim calcmode="lin" valueType="num">
                                      <p:cBhvr additive="base">
                                        <p:cTn id="104" dur="1000" fill="hold"/>
                                        <p:tgtEl>
                                          <p:spTgt spid="1503250"/>
                                        </p:tgtEl>
                                        <p:attrNameLst>
                                          <p:attrName>ppt_x</p:attrName>
                                        </p:attrNameLst>
                                      </p:cBhvr>
                                      <p:tavLst>
                                        <p:tav tm="0">
                                          <p:val>
                                            <p:strVal val="0-#ppt_w/2"/>
                                          </p:val>
                                        </p:tav>
                                        <p:tav tm="100000">
                                          <p:val>
                                            <p:strVal val="#ppt_x"/>
                                          </p:val>
                                        </p:tav>
                                      </p:tavLst>
                                    </p:anim>
                                    <p:anim calcmode="lin" valueType="num">
                                      <p:cBhvr additive="base">
                                        <p:cTn id="105" dur="1000" fill="hold"/>
                                        <p:tgtEl>
                                          <p:spTgt spid="1503250"/>
                                        </p:tgtEl>
                                        <p:attrNameLst>
                                          <p:attrName>ppt_y</p:attrName>
                                        </p:attrNameLst>
                                      </p:cBhvr>
                                      <p:tavLst>
                                        <p:tav tm="0">
                                          <p:val>
                                            <p:strVal val="0-#ppt_h/2"/>
                                          </p:val>
                                        </p:tav>
                                        <p:tav tm="100000">
                                          <p:val>
                                            <p:strVal val="#ppt_y"/>
                                          </p:val>
                                        </p:tav>
                                      </p:tavLst>
                                    </p:anim>
                                  </p:childTnLst>
                                </p:cTn>
                              </p:par>
                            </p:childTnLst>
                          </p:cTn>
                        </p:par>
                        <p:par>
                          <p:cTn id="106" fill="hold">
                            <p:stCondLst>
                              <p:cond delay="1000"/>
                            </p:stCondLst>
                            <p:childTnLst>
                              <p:par>
                                <p:cTn id="107" presetID="1" presetClass="entr" presetSubtype="0" fill="hold" nodeType="afterEffect">
                                  <p:stCondLst>
                                    <p:cond delay="0"/>
                                  </p:stCondLst>
                                  <p:childTnLst>
                                    <p:set>
                                      <p:cBhvr>
                                        <p:cTn id="108" dur="1" fill="hold">
                                          <p:stCondLst>
                                            <p:cond delay="0"/>
                                          </p:stCondLst>
                                        </p:cTn>
                                        <p:tgtEl>
                                          <p:spTgt spid="150324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2" presetClass="entr" presetSubtype="9" fill="hold" grpId="2" nodeType="clickEffect">
                                  <p:stCondLst>
                                    <p:cond delay="0"/>
                                  </p:stCondLst>
                                  <p:childTnLst>
                                    <p:set>
                                      <p:cBhvr>
                                        <p:cTn id="112" dur="1" fill="hold">
                                          <p:stCondLst>
                                            <p:cond delay="0"/>
                                          </p:stCondLst>
                                        </p:cTn>
                                        <p:tgtEl>
                                          <p:spTgt spid="1503242"/>
                                        </p:tgtEl>
                                        <p:attrNameLst>
                                          <p:attrName>style.visibility</p:attrName>
                                        </p:attrNameLst>
                                      </p:cBhvr>
                                      <p:to>
                                        <p:strVal val="visible"/>
                                      </p:to>
                                    </p:set>
                                    <p:anim calcmode="lin" valueType="num">
                                      <p:cBhvr additive="base">
                                        <p:cTn id="113" dur="1000" fill="hold"/>
                                        <p:tgtEl>
                                          <p:spTgt spid="1503242"/>
                                        </p:tgtEl>
                                        <p:attrNameLst>
                                          <p:attrName>ppt_x</p:attrName>
                                        </p:attrNameLst>
                                      </p:cBhvr>
                                      <p:tavLst>
                                        <p:tav tm="0">
                                          <p:val>
                                            <p:strVal val="0-#ppt_w/2"/>
                                          </p:val>
                                        </p:tav>
                                        <p:tav tm="100000">
                                          <p:val>
                                            <p:strVal val="#ppt_x"/>
                                          </p:val>
                                        </p:tav>
                                      </p:tavLst>
                                    </p:anim>
                                    <p:anim calcmode="lin" valueType="num">
                                      <p:cBhvr additive="base">
                                        <p:cTn id="114" dur="1000" fill="hold"/>
                                        <p:tgtEl>
                                          <p:spTgt spid="1503242"/>
                                        </p:tgtEl>
                                        <p:attrNameLst>
                                          <p:attrName>ppt_y</p:attrName>
                                        </p:attrNameLst>
                                      </p:cBhvr>
                                      <p:tavLst>
                                        <p:tav tm="0">
                                          <p:val>
                                            <p:strVal val="0-#ppt_h/2"/>
                                          </p:val>
                                        </p:tav>
                                        <p:tav tm="100000">
                                          <p:val>
                                            <p:strVal val="#ppt_y"/>
                                          </p:val>
                                        </p:tav>
                                      </p:tavLst>
                                    </p:anim>
                                  </p:childTnLst>
                                </p:cTn>
                              </p:par>
                              <p:par>
                                <p:cTn id="115" presetID="2" presetClass="entr" presetSubtype="9" fill="hold" grpId="2" nodeType="withEffect">
                                  <p:stCondLst>
                                    <p:cond delay="0"/>
                                  </p:stCondLst>
                                  <p:childTnLst>
                                    <p:set>
                                      <p:cBhvr>
                                        <p:cTn id="116" dur="1" fill="hold">
                                          <p:stCondLst>
                                            <p:cond delay="0"/>
                                          </p:stCondLst>
                                        </p:cTn>
                                        <p:tgtEl>
                                          <p:spTgt spid="1503250"/>
                                        </p:tgtEl>
                                        <p:attrNameLst>
                                          <p:attrName>style.visibility</p:attrName>
                                        </p:attrNameLst>
                                      </p:cBhvr>
                                      <p:to>
                                        <p:strVal val="visible"/>
                                      </p:to>
                                    </p:set>
                                    <p:anim calcmode="lin" valueType="num">
                                      <p:cBhvr additive="base">
                                        <p:cTn id="117" dur="1000" fill="hold"/>
                                        <p:tgtEl>
                                          <p:spTgt spid="1503250"/>
                                        </p:tgtEl>
                                        <p:attrNameLst>
                                          <p:attrName>ppt_x</p:attrName>
                                        </p:attrNameLst>
                                      </p:cBhvr>
                                      <p:tavLst>
                                        <p:tav tm="0">
                                          <p:val>
                                            <p:strVal val="0-#ppt_w/2"/>
                                          </p:val>
                                        </p:tav>
                                        <p:tav tm="100000">
                                          <p:val>
                                            <p:strVal val="#ppt_x"/>
                                          </p:val>
                                        </p:tav>
                                      </p:tavLst>
                                    </p:anim>
                                    <p:anim calcmode="lin" valueType="num">
                                      <p:cBhvr additive="base">
                                        <p:cTn id="118" dur="1000" fill="hold"/>
                                        <p:tgtEl>
                                          <p:spTgt spid="1503250"/>
                                        </p:tgtEl>
                                        <p:attrNameLst>
                                          <p:attrName>ppt_y</p:attrName>
                                        </p:attrNameLst>
                                      </p:cBhvr>
                                      <p:tavLst>
                                        <p:tav tm="0">
                                          <p:val>
                                            <p:strVal val="0-#ppt_h/2"/>
                                          </p:val>
                                        </p:tav>
                                        <p:tav tm="100000">
                                          <p:val>
                                            <p:strVal val="#ppt_y"/>
                                          </p:val>
                                        </p:tav>
                                      </p:tavLst>
                                    </p:anim>
                                  </p:childTnLst>
                                </p:cTn>
                              </p:par>
                            </p:childTnLst>
                          </p:cTn>
                        </p:par>
                        <p:par>
                          <p:cTn id="119" fill="hold">
                            <p:stCondLst>
                              <p:cond delay="1000"/>
                            </p:stCondLst>
                            <p:childTnLst>
                              <p:par>
                                <p:cTn id="120" presetID="1" presetClass="entr" presetSubtype="0" fill="hold" nodeType="afterEffect">
                                  <p:stCondLst>
                                    <p:cond delay="0"/>
                                  </p:stCondLst>
                                  <p:childTnLst>
                                    <p:set>
                                      <p:cBhvr>
                                        <p:cTn id="121" dur="1" fill="hold">
                                          <p:stCondLst>
                                            <p:cond delay="0"/>
                                          </p:stCondLst>
                                        </p:cTn>
                                        <p:tgtEl>
                                          <p:spTgt spid="1503248"/>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2" presetClass="entr" presetSubtype="9" fill="hold" grpId="3" nodeType="clickEffect">
                                  <p:stCondLst>
                                    <p:cond delay="0"/>
                                  </p:stCondLst>
                                  <p:childTnLst>
                                    <p:set>
                                      <p:cBhvr>
                                        <p:cTn id="125" dur="1" fill="hold">
                                          <p:stCondLst>
                                            <p:cond delay="0"/>
                                          </p:stCondLst>
                                        </p:cTn>
                                        <p:tgtEl>
                                          <p:spTgt spid="1503242"/>
                                        </p:tgtEl>
                                        <p:attrNameLst>
                                          <p:attrName>style.visibility</p:attrName>
                                        </p:attrNameLst>
                                      </p:cBhvr>
                                      <p:to>
                                        <p:strVal val="visible"/>
                                      </p:to>
                                    </p:set>
                                    <p:anim calcmode="lin" valueType="num">
                                      <p:cBhvr additive="base">
                                        <p:cTn id="126" dur="1000" fill="hold"/>
                                        <p:tgtEl>
                                          <p:spTgt spid="1503242"/>
                                        </p:tgtEl>
                                        <p:attrNameLst>
                                          <p:attrName>ppt_x</p:attrName>
                                        </p:attrNameLst>
                                      </p:cBhvr>
                                      <p:tavLst>
                                        <p:tav tm="0">
                                          <p:val>
                                            <p:strVal val="0-#ppt_w/2"/>
                                          </p:val>
                                        </p:tav>
                                        <p:tav tm="100000">
                                          <p:val>
                                            <p:strVal val="#ppt_x"/>
                                          </p:val>
                                        </p:tav>
                                      </p:tavLst>
                                    </p:anim>
                                    <p:anim calcmode="lin" valueType="num">
                                      <p:cBhvr additive="base">
                                        <p:cTn id="127" dur="1000" fill="hold"/>
                                        <p:tgtEl>
                                          <p:spTgt spid="1503242"/>
                                        </p:tgtEl>
                                        <p:attrNameLst>
                                          <p:attrName>ppt_y</p:attrName>
                                        </p:attrNameLst>
                                      </p:cBhvr>
                                      <p:tavLst>
                                        <p:tav tm="0">
                                          <p:val>
                                            <p:strVal val="0-#ppt_h/2"/>
                                          </p:val>
                                        </p:tav>
                                        <p:tav tm="100000">
                                          <p:val>
                                            <p:strVal val="#ppt_y"/>
                                          </p:val>
                                        </p:tav>
                                      </p:tavLst>
                                    </p:anim>
                                  </p:childTnLst>
                                </p:cTn>
                              </p:par>
                              <p:par>
                                <p:cTn id="128" presetID="2" presetClass="entr" presetSubtype="9" fill="hold" grpId="3" nodeType="withEffect">
                                  <p:stCondLst>
                                    <p:cond delay="0"/>
                                  </p:stCondLst>
                                  <p:childTnLst>
                                    <p:set>
                                      <p:cBhvr>
                                        <p:cTn id="129" dur="1" fill="hold">
                                          <p:stCondLst>
                                            <p:cond delay="0"/>
                                          </p:stCondLst>
                                        </p:cTn>
                                        <p:tgtEl>
                                          <p:spTgt spid="1503250"/>
                                        </p:tgtEl>
                                        <p:attrNameLst>
                                          <p:attrName>style.visibility</p:attrName>
                                        </p:attrNameLst>
                                      </p:cBhvr>
                                      <p:to>
                                        <p:strVal val="visible"/>
                                      </p:to>
                                    </p:set>
                                    <p:anim calcmode="lin" valueType="num">
                                      <p:cBhvr additive="base">
                                        <p:cTn id="130" dur="1000" fill="hold"/>
                                        <p:tgtEl>
                                          <p:spTgt spid="1503250"/>
                                        </p:tgtEl>
                                        <p:attrNameLst>
                                          <p:attrName>ppt_x</p:attrName>
                                        </p:attrNameLst>
                                      </p:cBhvr>
                                      <p:tavLst>
                                        <p:tav tm="0">
                                          <p:val>
                                            <p:strVal val="0-#ppt_w/2"/>
                                          </p:val>
                                        </p:tav>
                                        <p:tav tm="100000">
                                          <p:val>
                                            <p:strVal val="#ppt_x"/>
                                          </p:val>
                                        </p:tav>
                                      </p:tavLst>
                                    </p:anim>
                                    <p:anim calcmode="lin" valueType="num">
                                      <p:cBhvr additive="base">
                                        <p:cTn id="131" dur="1000" fill="hold"/>
                                        <p:tgtEl>
                                          <p:spTgt spid="1503250"/>
                                        </p:tgtEl>
                                        <p:attrNameLst>
                                          <p:attrName>ppt_y</p:attrName>
                                        </p:attrNameLst>
                                      </p:cBhvr>
                                      <p:tavLst>
                                        <p:tav tm="0">
                                          <p:val>
                                            <p:strVal val="0-#ppt_h/2"/>
                                          </p:val>
                                        </p:tav>
                                        <p:tav tm="100000">
                                          <p:val>
                                            <p:strVal val="#ppt_y"/>
                                          </p:val>
                                        </p:tav>
                                      </p:tavLst>
                                    </p:anim>
                                  </p:childTnLst>
                                </p:cTn>
                              </p:par>
                            </p:childTnLst>
                          </p:cTn>
                        </p:par>
                        <p:par>
                          <p:cTn id="132" fill="hold">
                            <p:stCondLst>
                              <p:cond delay="1000"/>
                            </p:stCondLst>
                            <p:childTnLst>
                              <p:par>
                                <p:cTn id="133" presetID="1" presetClass="entr" presetSubtype="0" fill="hold" nodeType="afterEffect">
                                  <p:stCondLst>
                                    <p:cond delay="0"/>
                                  </p:stCondLst>
                                  <p:childTnLst>
                                    <p:set>
                                      <p:cBhvr>
                                        <p:cTn id="134" dur="1" fill="hold">
                                          <p:stCondLst>
                                            <p:cond delay="0"/>
                                          </p:stCondLst>
                                        </p:cTn>
                                        <p:tgtEl>
                                          <p:spTgt spid="1503249"/>
                                        </p:tgtEl>
                                        <p:attrNameLst>
                                          <p:attrName>style.visibility</p:attrName>
                                        </p:attrNameLst>
                                      </p:cBhvr>
                                      <p:to>
                                        <p:strVal val="visible"/>
                                      </p:to>
                                    </p:set>
                                  </p:childTnLst>
                                </p:cTn>
                              </p:par>
                            </p:childTnLst>
                          </p:cTn>
                        </p:par>
                        <p:par>
                          <p:cTn id="135" fill="hold">
                            <p:stCondLst>
                              <p:cond delay="1000"/>
                            </p:stCondLst>
                            <p:childTnLst>
                              <p:par>
                                <p:cTn id="136" presetID="1" presetClass="exit" presetSubtype="0" fill="hold" grpId="4" nodeType="afterEffect">
                                  <p:stCondLst>
                                    <p:cond delay="0"/>
                                  </p:stCondLst>
                                  <p:childTnLst>
                                    <p:set>
                                      <p:cBhvr>
                                        <p:cTn id="137" dur="1" fill="hold">
                                          <p:stCondLst>
                                            <p:cond delay="0"/>
                                          </p:stCondLst>
                                        </p:cTn>
                                        <p:tgtEl>
                                          <p:spTgt spid="1503242"/>
                                        </p:tgtEl>
                                        <p:attrNameLst>
                                          <p:attrName>style.visibility</p:attrName>
                                        </p:attrNameLst>
                                      </p:cBhvr>
                                      <p:to>
                                        <p:strVal val="hidden"/>
                                      </p:to>
                                    </p:set>
                                  </p:childTnLst>
                                </p:cTn>
                              </p:par>
                              <p:par>
                                <p:cTn id="138" presetID="1" presetClass="exit" presetSubtype="0" fill="hold" grpId="4" nodeType="withEffect">
                                  <p:stCondLst>
                                    <p:cond delay="0"/>
                                  </p:stCondLst>
                                  <p:childTnLst>
                                    <p:set>
                                      <p:cBhvr>
                                        <p:cTn id="139" dur="1" fill="hold">
                                          <p:stCondLst>
                                            <p:cond delay="0"/>
                                          </p:stCondLst>
                                        </p:cTn>
                                        <p:tgtEl>
                                          <p:spTgt spid="1503250"/>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2" presetClass="entr" presetSubtype="9" fill="hold" grpId="2" nodeType="clickEffect">
                                  <p:stCondLst>
                                    <p:cond delay="0"/>
                                  </p:stCondLst>
                                  <p:childTnLst>
                                    <p:set>
                                      <p:cBhvr>
                                        <p:cTn id="143" dur="1" fill="hold">
                                          <p:stCondLst>
                                            <p:cond delay="0"/>
                                          </p:stCondLst>
                                        </p:cTn>
                                        <p:tgtEl>
                                          <p:spTgt spid="1503241"/>
                                        </p:tgtEl>
                                        <p:attrNameLst>
                                          <p:attrName>style.visibility</p:attrName>
                                        </p:attrNameLst>
                                      </p:cBhvr>
                                      <p:to>
                                        <p:strVal val="visible"/>
                                      </p:to>
                                    </p:set>
                                    <p:anim calcmode="lin" valueType="num">
                                      <p:cBhvr additive="base">
                                        <p:cTn id="144" dur="1000" fill="hold"/>
                                        <p:tgtEl>
                                          <p:spTgt spid="1503241"/>
                                        </p:tgtEl>
                                        <p:attrNameLst>
                                          <p:attrName>ppt_x</p:attrName>
                                        </p:attrNameLst>
                                      </p:cBhvr>
                                      <p:tavLst>
                                        <p:tav tm="0">
                                          <p:val>
                                            <p:strVal val="0-#ppt_w/2"/>
                                          </p:val>
                                        </p:tav>
                                        <p:tav tm="100000">
                                          <p:val>
                                            <p:strVal val="#ppt_x"/>
                                          </p:val>
                                        </p:tav>
                                      </p:tavLst>
                                    </p:anim>
                                    <p:anim calcmode="lin" valueType="num">
                                      <p:cBhvr additive="base">
                                        <p:cTn id="145" dur="1000" fill="hold"/>
                                        <p:tgtEl>
                                          <p:spTgt spid="1503241"/>
                                        </p:tgtEl>
                                        <p:attrNameLst>
                                          <p:attrName>ppt_y</p:attrName>
                                        </p:attrNameLst>
                                      </p:cBhvr>
                                      <p:tavLst>
                                        <p:tav tm="0">
                                          <p:val>
                                            <p:strVal val="0-#ppt_h/2"/>
                                          </p:val>
                                        </p:tav>
                                        <p:tav tm="100000">
                                          <p:val>
                                            <p:strVal val="#ppt_y"/>
                                          </p:val>
                                        </p:tav>
                                      </p:tavLst>
                                    </p:anim>
                                  </p:childTnLst>
                                </p:cTn>
                              </p:par>
                            </p:childTnLst>
                          </p:cTn>
                        </p:par>
                        <p:par>
                          <p:cTn id="146" fill="hold">
                            <p:stCondLst>
                              <p:cond delay="1000"/>
                            </p:stCondLst>
                            <p:childTnLst>
                              <p:par>
                                <p:cTn id="147" presetID="1" presetClass="exit" presetSubtype="0" fill="hold" grpId="3" nodeType="afterEffect">
                                  <p:stCondLst>
                                    <p:cond delay="0"/>
                                  </p:stCondLst>
                                  <p:childTnLst>
                                    <p:set>
                                      <p:cBhvr>
                                        <p:cTn id="148" dur="1" fill="hold">
                                          <p:stCondLst>
                                            <p:cond delay="0"/>
                                          </p:stCondLst>
                                        </p:cTn>
                                        <p:tgtEl>
                                          <p:spTgt spid="1503241"/>
                                        </p:tgtEl>
                                        <p:attrNameLst>
                                          <p:attrName>style.visibility</p:attrName>
                                        </p:attrNameLst>
                                      </p:cBhvr>
                                      <p:to>
                                        <p:strVal val="hidden"/>
                                      </p:to>
                                    </p:set>
                                  </p:childTnLst>
                                </p:cTn>
                              </p:par>
                            </p:childTnLst>
                          </p:cTn>
                        </p:par>
                        <p:par>
                          <p:cTn id="149" fill="hold">
                            <p:stCondLst>
                              <p:cond delay="1000"/>
                            </p:stCondLst>
                            <p:childTnLst>
                              <p:par>
                                <p:cTn id="150" presetID="1" presetClass="entr" presetSubtype="0" fill="hold" nodeType="afterEffect">
                                  <p:stCondLst>
                                    <p:cond delay="0"/>
                                  </p:stCondLst>
                                  <p:childTnLst>
                                    <p:set>
                                      <p:cBhvr>
                                        <p:cTn id="151" dur="1" fill="hold">
                                          <p:stCondLst>
                                            <p:cond delay="0"/>
                                          </p:stCondLst>
                                        </p:cTn>
                                        <p:tgtEl>
                                          <p:spTgt spid="1503251"/>
                                        </p:tgtEl>
                                        <p:attrNameLst>
                                          <p:attrName>style.visibility</p:attrName>
                                        </p:attrNameLst>
                                      </p:cBhvr>
                                      <p:to>
                                        <p:strVal val="visible"/>
                                      </p:to>
                                    </p:set>
                                  </p:childTnLst>
                                </p:cTn>
                              </p:par>
                              <p:par>
                                <p:cTn id="152" presetID="1" presetClass="entr" presetSubtype="0" fill="hold" nodeType="withEffect">
                                  <p:stCondLst>
                                    <p:cond delay="0"/>
                                  </p:stCondLst>
                                  <p:childTnLst>
                                    <p:set>
                                      <p:cBhvr>
                                        <p:cTn id="153" dur="1" fill="hold">
                                          <p:stCondLst>
                                            <p:cond delay="0"/>
                                          </p:stCondLst>
                                        </p:cTn>
                                        <p:tgtEl>
                                          <p:spTgt spid="1503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3240" grpId="0" build="allAtOnce"/>
      <p:bldP spid="1503240" grpId="1" build="allAtOnce"/>
      <p:bldP spid="1503241" grpId="0" animBg="1"/>
      <p:bldP spid="1503241" grpId="1" animBg="1"/>
      <p:bldP spid="1503241" grpId="2" animBg="1"/>
      <p:bldP spid="1503241" grpId="3" animBg="1"/>
      <p:bldP spid="1503242" grpId="0" animBg="1"/>
      <p:bldP spid="1503242" grpId="1" animBg="1"/>
      <p:bldP spid="1503242" grpId="2" animBg="1"/>
      <p:bldP spid="1503242" grpId="3" animBg="1"/>
      <p:bldP spid="1503242" grpId="4" animBg="1"/>
      <p:bldP spid="1503243" grpId="0" animBg="1"/>
      <p:bldP spid="1503243" grpId="1" animBg="1"/>
      <p:bldP spid="1503250" grpId="0" animBg="1"/>
      <p:bldP spid="1503250" grpId="1" animBg="1"/>
      <p:bldP spid="1503250" grpId="2" animBg="1"/>
      <p:bldP spid="1503250" grpId="3" animBg="1"/>
      <p:bldP spid="1503250" grpId="4" animBg="1"/>
      <p:bldP spid="1503253" grpId="0" build="allAtOnce"/>
      <p:bldP spid="1503254" grpId="0" build="allAtOnce"/>
      <p:bldP spid="1503256" grpId="0"/>
      <p:bldP spid="1503256" grpId="1"/>
      <p:bldP spid="1503257" grpId="0" animBg="1"/>
      <p:bldP spid="150325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1"/>
          <p:cNvSpPr>
            <a:spLocks noGrp="1"/>
          </p:cNvSpPr>
          <p:nvPr>
            <p:ph type="dt" sz="half" idx="10"/>
          </p:nvPr>
        </p:nvSpPr>
        <p:spPr/>
        <p:txBody>
          <a:bodyPr/>
          <a:lstStyle/>
          <a:p>
            <a:r>
              <a:rPr lang="en-US"/>
              <a:t>Rev A GPSMAP 76  Sampler </a:t>
            </a:r>
            <a:br>
              <a:rPr lang="en-US"/>
            </a:br>
            <a:r>
              <a:rPr lang="en-US"/>
              <a:t>copyright pending</a:t>
            </a:r>
          </a:p>
        </p:txBody>
      </p:sp>
      <p:sp>
        <p:nvSpPr>
          <p:cNvPr id="23" name="Footer Placeholder 2"/>
          <p:cNvSpPr>
            <a:spLocks noGrp="1"/>
          </p:cNvSpPr>
          <p:nvPr>
            <p:ph type="ftr" sz="quarter" idx="11"/>
          </p:nvPr>
        </p:nvSpPr>
        <p:spPr/>
        <p:txBody>
          <a:bodyPr/>
          <a:lstStyle/>
          <a:p>
            <a:r>
              <a:rPr lang="en-US"/>
              <a:t>®The USPS Ensign (Flag Design), "Wheel-and-Flag Design", "Officer Trident Design ",”United States Power Squadrons",</a:t>
            </a:r>
            <a:br>
              <a:rPr lang="en-US"/>
            </a:br>
            <a:r>
              <a:rPr lang="en-US"/>
              <a:t> "USPS", "The Ensign", "the Squadron" with flag graphic,  "Boat Smart", "Jet Smart", and "America's Boating Club" </a:t>
            </a:r>
            <a:br>
              <a:rPr lang="en-US"/>
            </a:br>
            <a:r>
              <a:rPr lang="en-US"/>
              <a:t>are registered trademarks of United States Power Squadrons. </a:t>
            </a:r>
          </a:p>
        </p:txBody>
      </p:sp>
      <p:sp>
        <p:nvSpPr>
          <p:cNvPr id="24" name="Slide Number Placeholder 3"/>
          <p:cNvSpPr>
            <a:spLocks noGrp="1"/>
          </p:cNvSpPr>
          <p:nvPr>
            <p:ph type="sldNum" sz="quarter" idx="12"/>
          </p:nvPr>
        </p:nvSpPr>
        <p:spPr/>
        <p:txBody>
          <a:bodyPr/>
          <a:lstStyle/>
          <a:p>
            <a:fld id="{8E046221-D0C6-4AA0-8FB9-B73DCA0ED1BA}" type="slidenum">
              <a:rPr lang="en-US"/>
              <a:pPr/>
              <a:t>5</a:t>
            </a:fld>
            <a:r>
              <a:rPr lang="en-US"/>
              <a:t>/5</a:t>
            </a:r>
          </a:p>
        </p:txBody>
      </p:sp>
      <p:grpSp>
        <p:nvGrpSpPr>
          <p:cNvPr id="1505282" name="Group 2"/>
          <p:cNvGrpSpPr>
            <a:grpSpLocks/>
          </p:cNvGrpSpPr>
          <p:nvPr/>
        </p:nvGrpSpPr>
        <p:grpSpPr bwMode="auto">
          <a:xfrm>
            <a:off x="865188" y="0"/>
            <a:ext cx="2668587" cy="6400800"/>
            <a:chOff x="545" y="0"/>
            <a:chExt cx="1681" cy="4032"/>
          </a:xfrm>
        </p:grpSpPr>
        <p:pic>
          <p:nvPicPr>
            <p:cNvPr id="1505283" name="Picture 3" descr="76sreading"/>
            <p:cNvPicPr>
              <a:picLocks noChangeAspect="1" noChangeArrowheads="1"/>
            </p:cNvPicPr>
            <p:nvPr/>
          </p:nvPicPr>
          <p:blipFill>
            <a:blip r:embed="rId3" cstate="print">
              <a:lum contrast="30000"/>
            </a:blip>
            <a:srcRect/>
            <a:stretch>
              <a:fillRect/>
            </a:stretch>
          </p:blipFill>
          <p:spPr bwMode="auto">
            <a:xfrm>
              <a:off x="545" y="0"/>
              <a:ext cx="1681" cy="4032"/>
            </a:xfrm>
            <a:prstGeom prst="rect">
              <a:avLst/>
            </a:prstGeom>
            <a:noFill/>
          </p:spPr>
        </p:pic>
        <p:pic>
          <p:nvPicPr>
            <p:cNvPr id="1505284" name="Picture 4" descr="5 Rocker over to point"/>
            <p:cNvPicPr>
              <a:picLocks noChangeAspect="1" noChangeArrowheads="1"/>
            </p:cNvPicPr>
            <p:nvPr/>
          </p:nvPicPr>
          <p:blipFill>
            <a:blip r:embed="rId4" cstate="print"/>
            <a:srcRect/>
            <a:stretch>
              <a:fillRect/>
            </a:stretch>
          </p:blipFill>
          <p:spPr bwMode="auto">
            <a:xfrm>
              <a:off x="824" y="2160"/>
              <a:ext cx="1080" cy="1440"/>
            </a:xfrm>
            <a:prstGeom prst="rect">
              <a:avLst/>
            </a:prstGeom>
            <a:noFill/>
          </p:spPr>
        </p:pic>
        <p:pic>
          <p:nvPicPr>
            <p:cNvPr id="1505285" name="Picture 5" descr="Review,remove,move, next"/>
            <p:cNvPicPr>
              <a:picLocks noChangeAspect="1" noChangeArrowheads="1"/>
            </p:cNvPicPr>
            <p:nvPr/>
          </p:nvPicPr>
          <p:blipFill>
            <a:blip r:embed="rId5" cstate="print"/>
            <a:srcRect l="32222" t="33333" r="32222" b="33334"/>
            <a:stretch>
              <a:fillRect/>
            </a:stretch>
          </p:blipFill>
          <p:spPr bwMode="auto">
            <a:xfrm>
              <a:off x="1152" y="2592"/>
              <a:ext cx="384" cy="480"/>
            </a:xfrm>
            <a:prstGeom prst="rect">
              <a:avLst/>
            </a:prstGeom>
            <a:noFill/>
          </p:spPr>
        </p:pic>
      </p:grpSp>
      <p:sp>
        <p:nvSpPr>
          <p:cNvPr id="1505286" name="Rectangle 6"/>
          <p:cNvSpPr>
            <a:spLocks noChangeArrowheads="1"/>
          </p:cNvSpPr>
          <p:nvPr/>
        </p:nvSpPr>
        <p:spPr bwMode="auto">
          <a:xfrm>
            <a:off x="3505200" y="152400"/>
            <a:ext cx="5410200" cy="762000"/>
          </a:xfrm>
          <a:prstGeom prst="rect">
            <a:avLst/>
          </a:prstGeom>
          <a:noFill/>
          <a:ln w="9525">
            <a:noFill/>
            <a:miter lim="800000"/>
            <a:headEnd/>
            <a:tailEnd/>
          </a:ln>
          <a:effectLst/>
        </p:spPr>
        <p:txBody>
          <a:bodyPr anchor="ctr"/>
          <a:lstStyle/>
          <a:p>
            <a:pPr algn="ctr"/>
            <a:r>
              <a:rPr lang="en-US" sz="4000" b="0">
                <a:solidFill>
                  <a:srgbClr val="FFFF00"/>
                </a:solidFill>
              </a:rPr>
              <a:t>Move a Waypoint (2) </a:t>
            </a:r>
          </a:p>
        </p:txBody>
      </p:sp>
      <p:sp>
        <p:nvSpPr>
          <p:cNvPr id="1505287" name="Line 7"/>
          <p:cNvSpPr>
            <a:spLocks noChangeShapeType="1"/>
          </p:cNvSpPr>
          <p:nvPr/>
        </p:nvSpPr>
        <p:spPr bwMode="auto">
          <a:xfrm flipV="1">
            <a:off x="2176463" y="2509838"/>
            <a:ext cx="0" cy="381000"/>
          </a:xfrm>
          <a:prstGeom prst="line">
            <a:avLst/>
          </a:prstGeom>
          <a:noFill/>
          <a:ln w="76200">
            <a:solidFill>
              <a:srgbClr val="FF0000"/>
            </a:solidFill>
            <a:round/>
            <a:headEnd type="triangle" w="med" len="med"/>
            <a:tailEnd/>
          </a:ln>
          <a:effectLst/>
        </p:spPr>
        <p:txBody>
          <a:bodyPr/>
          <a:lstStyle/>
          <a:p>
            <a:endParaRPr lang="en-US"/>
          </a:p>
        </p:txBody>
      </p:sp>
      <p:sp>
        <p:nvSpPr>
          <p:cNvPr id="1505288" name="Text Box 8"/>
          <p:cNvSpPr txBox="1">
            <a:spLocks noChangeArrowheads="1"/>
          </p:cNvSpPr>
          <p:nvPr/>
        </p:nvSpPr>
        <p:spPr bwMode="auto">
          <a:xfrm>
            <a:off x="4191000" y="2286000"/>
            <a:ext cx="4191000" cy="822325"/>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pPr>
            <a:r>
              <a:rPr lang="en-US"/>
              <a:t>Rock the Map Pointer to the new location </a:t>
            </a:r>
          </a:p>
        </p:txBody>
      </p:sp>
      <p:sp>
        <p:nvSpPr>
          <p:cNvPr id="1505289" name="Oval 9"/>
          <p:cNvSpPr>
            <a:spLocks noChangeArrowheads="1"/>
          </p:cNvSpPr>
          <p:nvPr/>
        </p:nvSpPr>
        <p:spPr bwMode="auto">
          <a:xfrm>
            <a:off x="2543175" y="2647950"/>
            <a:ext cx="457200" cy="381000"/>
          </a:xfrm>
          <a:prstGeom prst="ellipse">
            <a:avLst/>
          </a:prstGeom>
          <a:solidFill>
            <a:srgbClr val="FF0000">
              <a:alpha val="55000"/>
            </a:srgbClr>
          </a:solidFill>
          <a:ln w="38100">
            <a:solidFill>
              <a:srgbClr val="FF0000"/>
            </a:solidFill>
            <a:round/>
            <a:headEnd/>
            <a:tailEnd/>
          </a:ln>
          <a:effectLst/>
        </p:spPr>
        <p:txBody>
          <a:bodyPr wrap="none" anchor="ctr"/>
          <a:lstStyle/>
          <a:p>
            <a:endParaRPr lang="en-US"/>
          </a:p>
        </p:txBody>
      </p:sp>
      <p:sp>
        <p:nvSpPr>
          <p:cNvPr id="1505290" name="Text Box 10"/>
          <p:cNvSpPr txBox="1">
            <a:spLocks noChangeArrowheads="1"/>
          </p:cNvSpPr>
          <p:nvPr/>
        </p:nvSpPr>
        <p:spPr bwMode="auto">
          <a:xfrm>
            <a:off x="4191000" y="4114800"/>
            <a:ext cx="4191000" cy="822325"/>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pPr>
            <a:r>
              <a:rPr lang="en-US"/>
              <a:t>  When you arrive, </a:t>
            </a:r>
            <a:br>
              <a:rPr lang="en-US"/>
            </a:br>
            <a:r>
              <a:rPr lang="en-US"/>
              <a:t> press ENTER</a:t>
            </a:r>
          </a:p>
        </p:txBody>
      </p:sp>
      <p:sp>
        <p:nvSpPr>
          <p:cNvPr id="1505291" name="Text Box 11"/>
          <p:cNvSpPr txBox="1">
            <a:spLocks noChangeArrowheads="1"/>
          </p:cNvSpPr>
          <p:nvPr/>
        </p:nvSpPr>
        <p:spPr bwMode="auto">
          <a:xfrm>
            <a:off x="4114800" y="5105400"/>
            <a:ext cx="4191000" cy="1187450"/>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pPr>
            <a:r>
              <a:rPr lang="en-US"/>
              <a:t>And that is how the waypoint is moved on the Chart.  </a:t>
            </a:r>
          </a:p>
        </p:txBody>
      </p:sp>
      <p:sp>
        <p:nvSpPr>
          <p:cNvPr id="1505292" name="Text Box 12"/>
          <p:cNvSpPr txBox="1">
            <a:spLocks noChangeArrowheads="1"/>
          </p:cNvSpPr>
          <p:nvPr/>
        </p:nvSpPr>
        <p:spPr bwMode="auto">
          <a:xfrm>
            <a:off x="4267200" y="3200400"/>
            <a:ext cx="4191000" cy="822325"/>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pPr>
            <a:r>
              <a:rPr lang="en-US"/>
              <a:t>See trail between waypoint and Map Pointer</a:t>
            </a:r>
          </a:p>
        </p:txBody>
      </p:sp>
      <p:sp>
        <p:nvSpPr>
          <p:cNvPr id="1505293" name="Line 13"/>
          <p:cNvSpPr>
            <a:spLocks noChangeShapeType="1"/>
          </p:cNvSpPr>
          <p:nvPr/>
        </p:nvSpPr>
        <p:spPr bwMode="auto">
          <a:xfrm flipV="1">
            <a:off x="2166938" y="1981200"/>
            <a:ext cx="0" cy="381000"/>
          </a:xfrm>
          <a:prstGeom prst="line">
            <a:avLst/>
          </a:prstGeom>
          <a:noFill/>
          <a:ln w="76200">
            <a:solidFill>
              <a:srgbClr val="FF0000"/>
            </a:solidFill>
            <a:round/>
            <a:headEnd/>
            <a:tailEnd type="triangle" w="med" len="med"/>
          </a:ln>
          <a:effectLst/>
        </p:spPr>
        <p:txBody>
          <a:bodyPr/>
          <a:lstStyle/>
          <a:p>
            <a:endParaRPr lang="en-US"/>
          </a:p>
        </p:txBody>
      </p:sp>
      <p:sp>
        <p:nvSpPr>
          <p:cNvPr id="1505294" name="Line 14"/>
          <p:cNvSpPr>
            <a:spLocks noChangeShapeType="1"/>
          </p:cNvSpPr>
          <p:nvPr/>
        </p:nvSpPr>
        <p:spPr bwMode="auto">
          <a:xfrm rot="-5400000">
            <a:off x="2414588" y="2247900"/>
            <a:ext cx="0" cy="381000"/>
          </a:xfrm>
          <a:prstGeom prst="line">
            <a:avLst/>
          </a:prstGeom>
          <a:noFill/>
          <a:ln w="76200">
            <a:solidFill>
              <a:srgbClr val="FF0000"/>
            </a:solidFill>
            <a:round/>
            <a:headEnd/>
            <a:tailEnd type="triangle" w="med" len="med"/>
          </a:ln>
          <a:effectLst/>
        </p:spPr>
        <p:txBody>
          <a:bodyPr/>
          <a:lstStyle/>
          <a:p>
            <a:endParaRPr lang="en-US"/>
          </a:p>
        </p:txBody>
      </p:sp>
      <p:pic>
        <p:nvPicPr>
          <p:cNvPr id="1505295" name="Picture 15" descr="6 Press ENTER on point"/>
          <p:cNvPicPr>
            <a:picLocks noChangeAspect="1" noChangeArrowheads="1"/>
          </p:cNvPicPr>
          <p:nvPr/>
        </p:nvPicPr>
        <p:blipFill>
          <a:blip r:embed="rId6" cstate="print"/>
          <a:srcRect/>
          <a:stretch>
            <a:fillRect/>
          </a:stretch>
        </p:blipFill>
        <p:spPr bwMode="auto">
          <a:xfrm>
            <a:off x="1295400" y="3429000"/>
            <a:ext cx="1714500" cy="2286000"/>
          </a:xfrm>
          <a:prstGeom prst="rect">
            <a:avLst/>
          </a:prstGeom>
          <a:noFill/>
        </p:spPr>
      </p:pic>
      <p:pic>
        <p:nvPicPr>
          <p:cNvPr id="1505296" name="Picture 16" descr="5 Rocker over to point"/>
          <p:cNvPicPr>
            <a:picLocks noChangeAspect="1" noChangeArrowheads="1"/>
          </p:cNvPicPr>
          <p:nvPr/>
        </p:nvPicPr>
        <p:blipFill>
          <a:blip r:embed="rId4" cstate="print"/>
          <a:srcRect/>
          <a:stretch>
            <a:fillRect/>
          </a:stretch>
        </p:blipFill>
        <p:spPr bwMode="auto">
          <a:xfrm>
            <a:off x="1333500" y="3429000"/>
            <a:ext cx="1714500" cy="2286000"/>
          </a:xfrm>
          <a:prstGeom prst="rect">
            <a:avLst/>
          </a:prstGeom>
          <a:noFill/>
        </p:spPr>
      </p:pic>
      <p:pic>
        <p:nvPicPr>
          <p:cNvPr id="1505297" name="Picture 17" descr="7 trailer"/>
          <p:cNvPicPr>
            <a:picLocks noChangeAspect="1" noChangeArrowheads="1"/>
          </p:cNvPicPr>
          <p:nvPr/>
        </p:nvPicPr>
        <p:blipFill>
          <a:blip r:embed="rId7" cstate="print"/>
          <a:srcRect/>
          <a:stretch>
            <a:fillRect/>
          </a:stretch>
        </p:blipFill>
        <p:spPr bwMode="auto">
          <a:xfrm>
            <a:off x="1295400" y="3429000"/>
            <a:ext cx="1714500" cy="2286000"/>
          </a:xfrm>
          <a:prstGeom prst="rect">
            <a:avLst/>
          </a:prstGeom>
          <a:noFill/>
        </p:spPr>
      </p:pic>
      <p:pic>
        <p:nvPicPr>
          <p:cNvPr id="1505298" name="Picture 18" descr="8 Trailer"/>
          <p:cNvPicPr>
            <a:picLocks noChangeAspect="1" noChangeArrowheads="1"/>
          </p:cNvPicPr>
          <p:nvPr/>
        </p:nvPicPr>
        <p:blipFill>
          <a:blip r:embed="rId8" cstate="print"/>
          <a:srcRect/>
          <a:stretch>
            <a:fillRect/>
          </a:stretch>
        </p:blipFill>
        <p:spPr bwMode="auto">
          <a:xfrm>
            <a:off x="1295400" y="3429000"/>
            <a:ext cx="1714500" cy="2286000"/>
          </a:xfrm>
          <a:prstGeom prst="rect">
            <a:avLst/>
          </a:prstGeom>
          <a:noFill/>
        </p:spPr>
      </p:pic>
      <p:sp>
        <p:nvSpPr>
          <p:cNvPr id="1505299" name="Text Box 19"/>
          <p:cNvSpPr txBox="1">
            <a:spLocks noChangeArrowheads="1"/>
          </p:cNvSpPr>
          <p:nvPr/>
        </p:nvSpPr>
        <p:spPr bwMode="auto">
          <a:xfrm>
            <a:off x="4191000" y="1676400"/>
            <a:ext cx="4419600" cy="457200"/>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pPr>
            <a:r>
              <a:rPr lang="en-US"/>
              <a:t>press ENTER</a:t>
            </a:r>
          </a:p>
        </p:txBody>
      </p:sp>
      <p:pic>
        <p:nvPicPr>
          <p:cNvPr id="1505300" name="Picture 20" descr="Finished"/>
          <p:cNvPicPr>
            <a:picLocks noChangeAspect="1" noChangeArrowheads="1"/>
          </p:cNvPicPr>
          <p:nvPr/>
        </p:nvPicPr>
        <p:blipFill>
          <a:blip r:embed="rId9" cstate="print"/>
          <a:srcRect/>
          <a:stretch>
            <a:fillRect/>
          </a:stretch>
        </p:blipFill>
        <p:spPr bwMode="auto">
          <a:xfrm>
            <a:off x="1320800" y="3429000"/>
            <a:ext cx="1714500" cy="2286000"/>
          </a:xfrm>
          <a:prstGeom prst="rect">
            <a:avLst/>
          </a:prstGeom>
          <a:noFill/>
        </p:spPr>
      </p:pic>
      <p:sp>
        <p:nvSpPr>
          <p:cNvPr id="1505301" name="Text Box 21"/>
          <p:cNvSpPr txBox="1">
            <a:spLocks noChangeArrowheads="1"/>
          </p:cNvSpPr>
          <p:nvPr/>
        </p:nvSpPr>
        <p:spPr bwMode="auto">
          <a:xfrm>
            <a:off x="4343400" y="1066800"/>
            <a:ext cx="4191000" cy="457200"/>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pPr>
            <a:r>
              <a:rPr lang="en-US"/>
              <a:t>Rock down to select Move.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53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9" fill="hold" grpId="0" nodeType="clickEffect">
                                  <p:stCondLst>
                                    <p:cond delay="0"/>
                                  </p:stCondLst>
                                  <p:childTnLst>
                                    <p:set>
                                      <p:cBhvr>
                                        <p:cTn id="10" dur="1" fill="hold">
                                          <p:stCondLst>
                                            <p:cond delay="0"/>
                                          </p:stCondLst>
                                        </p:cTn>
                                        <p:tgtEl>
                                          <p:spTgt spid="1505287"/>
                                        </p:tgtEl>
                                        <p:attrNameLst>
                                          <p:attrName>style.visibility</p:attrName>
                                        </p:attrNameLst>
                                      </p:cBhvr>
                                      <p:to>
                                        <p:strVal val="visible"/>
                                      </p:to>
                                    </p:set>
                                    <p:anim calcmode="lin" valueType="num">
                                      <p:cBhvr additive="base">
                                        <p:cTn id="11" dur="1000" fill="hold"/>
                                        <p:tgtEl>
                                          <p:spTgt spid="1505287"/>
                                        </p:tgtEl>
                                        <p:attrNameLst>
                                          <p:attrName>ppt_x</p:attrName>
                                        </p:attrNameLst>
                                      </p:cBhvr>
                                      <p:tavLst>
                                        <p:tav tm="0">
                                          <p:val>
                                            <p:strVal val="0-#ppt_w/2"/>
                                          </p:val>
                                        </p:tav>
                                        <p:tav tm="100000">
                                          <p:val>
                                            <p:strVal val="#ppt_x"/>
                                          </p:val>
                                        </p:tav>
                                      </p:tavLst>
                                    </p:anim>
                                    <p:anim calcmode="lin" valueType="num">
                                      <p:cBhvr additive="base">
                                        <p:cTn id="12" dur="1000" fill="hold"/>
                                        <p:tgtEl>
                                          <p:spTgt spid="150528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 presetClass="exit" presetSubtype="0" fill="hold" grpId="0" nodeType="afterEffect">
                                  <p:stCondLst>
                                    <p:cond delay="0"/>
                                  </p:stCondLst>
                                  <p:childTnLst>
                                    <p:set>
                                      <p:cBhvr>
                                        <p:cTn id="15" dur="1" fill="hold">
                                          <p:stCondLst>
                                            <p:cond delay="0"/>
                                          </p:stCondLst>
                                        </p:cTn>
                                        <p:tgtEl>
                                          <p:spTgt spid="1505301">
                                            <p:txEl>
                                              <p:pRg st="0" end="0"/>
                                            </p:txEl>
                                          </p:spTgt>
                                        </p:tgtEl>
                                        <p:attrNameLst>
                                          <p:attrName>style.visibility</p:attrName>
                                        </p:attrNameLst>
                                      </p:cBhvr>
                                      <p:to>
                                        <p:strVal val="hidden"/>
                                      </p:to>
                                    </p:se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1505295"/>
                                        </p:tgtEl>
                                        <p:attrNameLst>
                                          <p:attrName>style.visibility</p:attrName>
                                        </p:attrNameLst>
                                      </p:cBhvr>
                                      <p:to>
                                        <p:strVal val="visible"/>
                                      </p:to>
                                    </p:set>
                                  </p:childTnLst>
                                </p:cTn>
                              </p:par>
                            </p:childTnLst>
                          </p:cTn>
                        </p:par>
                        <p:par>
                          <p:cTn id="19" fill="hold">
                            <p:stCondLst>
                              <p:cond delay="1000"/>
                            </p:stCondLst>
                            <p:childTnLst>
                              <p:par>
                                <p:cTn id="20" presetID="1" presetClass="exit" presetSubtype="0" fill="hold" grpId="1" nodeType="afterEffect">
                                  <p:stCondLst>
                                    <p:cond delay="1000"/>
                                  </p:stCondLst>
                                  <p:childTnLst>
                                    <p:set>
                                      <p:cBhvr>
                                        <p:cTn id="21" dur="1" fill="hold">
                                          <p:stCondLst>
                                            <p:cond delay="0"/>
                                          </p:stCondLst>
                                        </p:cTn>
                                        <p:tgtEl>
                                          <p:spTgt spid="1505287"/>
                                        </p:tgtEl>
                                        <p:attrNameLst>
                                          <p:attrName>style.visibility</p:attrName>
                                        </p:attrNameLst>
                                      </p:cBhvr>
                                      <p:to>
                                        <p:strVal val="hidden"/>
                                      </p:to>
                                    </p:set>
                                  </p:childTnLst>
                                </p:cTn>
                              </p:par>
                            </p:childTnLst>
                          </p:cTn>
                        </p:par>
                        <p:par>
                          <p:cTn id="22" fill="hold">
                            <p:stCondLst>
                              <p:cond delay="2000"/>
                            </p:stCondLst>
                            <p:childTnLst>
                              <p:par>
                                <p:cTn id="23" presetID="1" presetClass="entr" presetSubtype="0" fill="hold" nodeType="afterEffect">
                                  <p:stCondLst>
                                    <p:cond delay="0"/>
                                  </p:stCondLst>
                                  <p:childTnLst>
                                    <p:set>
                                      <p:cBhvr>
                                        <p:cTn id="24" dur="1" fill="hold">
                                          <p:stCondLst>
                                            <p:cond delay="0"/>
                                          </p:stCondLst>
                                        </p:cTn>
                                        <p:tgtEl>
                                          <p:spTgt spid="1505299">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1505289"/>
                                        </p:tgtEl>
                                        <p:attrNameLst>
                                          <p:attrName>style.visibility</p:attrName>
                                        </p:attrNameLst>
                                      </p:cBhvr>
                                      <p:to>
                                        <p:strVal val="visible"/>
                                      </p:to>
                                    </p:set>
                                    <p:animEffect transition="in" filter="wipe(down)">
                                      <p:cBhvr>
                                        <p:cTn id="29" dur="580">
                                          <p:stCondLst>
                                            <p:cond delay="0"/>
                                          </p:stCondLst>
                                        </p:cTn>
                                        <p:tgtEl>
                                          <p:spTgt spid="1505289"/>
                                        </p:tgtEl>
                                      </p:cBhvr>
                                    </p:animEffect>
                                    <p:anim calcmode="lin" valueType="num">
                                      <p:cBhvr>
                                        <p:cTn id="30" dur="1822" tmFilter="0,0; 0.14,0.36; 0.43,0.73; 0.71,0.91; 1.0,1.0">
                                          <p:stCondLst>
                                            <p:cond delay="0"/>
                                          </p:stCondLst>
                                        </p:cTn>
                                        <p:tgtEl>
                                          <p:spTgt spid="1505289"/>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505289"/>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505289"/>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505289"/>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505289"/>
                                        </p:tgtEl>
                                        <p:attrNameLst>
                                          <p:attrName>ppt_y</p:attrName>
                                        </p:attrNameLst>
                                      </p:cBhvr>
                                      <p:tavLst>
                                        <p:tav tm="0" fmla="#ppt_y-sin(pi*$)/81">
                                          <p:val>
                                            <p:fltVal val="0"/>
                                          </p:val>
                                        </p:tav>
                                        <p:tav tm="100000">
                                          <p:val>
                                            <p:fltVal val="1"/>
                                          </p:val>
                                        </p:tav>
                                      </p:tavLst>
                                    </p:anim>
                                    <p:animScale>
                                      <p:cBhvr>
                                        <p:cTn id="35" dur="26">
                                          <p:stCondLst>
                                            <p:cond delay="650"/>
                                          </p:stCondLst>
                                        </p:cTn>
                                        <p:tgtEl>
                                          <p:spTgt spid="1505289"/>
                                        </p:tgtEl>
                                      </p:cBhvr>
                                      <p:to x="100000" y="60000"/>
                                    </p:animScale>
                                    <p:animScale>
                                      <p:cBhvr>
                                        <p:cTn id="36" dur="166" decel="50000">
                                          <p:stCondLst>
                                            <p:cond delay="676"/>
                                          </p:stCondLst>
                                        </p:cTn>
                                        <p:tgtEl>
                                          <p:spTgt spid="1505289"/>
                                        </p:tgtEl>
                                      </p:cBhvr>
                                      <p:to x="100000" y="100000"/>
                                    </p:animScale>
                                    <p:animScale>
                                      <p:cBhvr>
                                        <p:cTn id="37" dur="26">
                                          <p:stCondLst>
                                            <p:cond delay="1312"/>
                                          </p:stCondLst>
                                        </p:cTn>
                                        <p:tgtEl>
                                          <p:spTgt spid="1505289"/>
                                        </p:tgtEl>
                                      </p:cBhvr>
                                      <p:to x="100000" y="80000"/>
                                    </p:animScale>
                                    <p:animScale>
                                      <p:cBhvr>
                                        <p:cTn id="38" dur="166" decel="50000">
                                          <p:stCondLst>
                                            <p:cond delay="1338"/>
                                          </p:stCondLst>
                                        </p:cTn>
                                        <p:tgtEl>
                                          <p:spTgt spid="1505289"/>
                                        </p:tgtEl>
                                      </p:cBhvr>
                                      <p:to x="100000" y="100000"/>
                                    </p:animScale>
                                    <p:animScale>
                                      <p:cBhvr>
                                        <p:cTn id="39" dur="26">
                                          <p:stCondLst>
                                            <p:cond delay="1642"/>
                                          </p:stCondLst>
                                        </p:cTn>
                                        <p:tgtEl>
                                          <p:spTgt spid="1505289"/>
                                        </p:tgtEl>
                                      </p:cBhvr>
                                      <p:to x="100000" y="90000"/>
                                    </p:animScale>
                                    <p:animScale>
                                      <p:cBhvr>
                                        <p:cTn id="40" dur="166" decel="50000">
                                          <p:stCondLst>
                                            <p:cond delay="1668"/>
                                          </p:stCondLst>
                                        </p:cTn>
                                        <p:tgtEl>
                                          <p:spTgt spid="1505289"/>
                                        </p:tgtEl>
                                      </p:cBhvr>
                                      <p:to x="100000" y="100000"/>
                                    </p:animScale>
                                    <p:animScale>
                                      <p:cBhvr>
                                        <p:cTn id="41" dur="26">
                                          <p:stCondLst>
                                            <p:cond delay="1808"/>
                                          </p:stCondLst>
                                        </p:cTn>
                                        <p:tgtEl>
                                          <p:spTgt spid="1505289"/>
                                        </p:tgtEl>
                                      </p:cBhvr>
                                      <p:to x="100000" y="95000"/>
                                    </p:animScale>
                                    <p:animScale>
                                      <p:cBhvr>
                                        <p:cTn id="42" dur="166" decel="50000">
                                          <p:stCondLst>
                                            <p:cond delay="1834"/>
                                          </p:stCondLst>
                                        </p:cTn>
                                        <p:tgtEl>
                                          <p:spTgt spid="1505289"/>
                                        </p:tgtEl>
                                      </p:cBhvr>
                                      <p:to x="100000" y="100000"/>
                                    </p:animScale>
                                  </p:childTnLst>
                                </p:cTn>
                              </p:par>
                            </p:childTnLst>
                          </p:cTn>
                        </p:par>
                        <p:par>
                          <p:cTn id="43" fill="hold">
                            <p:stCondLst>
                              <p:cond delay="2000"/>
                            </p:stCondLst>
                            <p:childTnLst>
                              <p:par>
                                <p:cTn id="44" presetID="1" presetClass="exit" presetSubtype="0" fill="hold" grpId="0" nodeType="afterEffect">
                                  <p:stCondLst>
                                    <p:cond delay="0"/>
                                  </p:stCondLst>
                                  <p:childTnLst>
                                    <p:set>
                                      <p:cBhvr>
                                        <p:cTn id="45" dur="1" fill="hold">
                                          <p:stCondLst>
                                            <p:cond delay="0"/>
                                          </p:stCondLst>
                                        </p:cTn>
                                        <p:tgtEl>
                                          <p:spTgt spid="1505299">
                                            <p:txEl>
                                              <p:pRg st="0" end="0"/>
                                            </p:txEl>
                                          </p:spTgt>
                                        </p:tgtEl>
                                        <p:attrNameLst>
                                          <p:attrName>style.visibility</p:attrName>
                                        </p:attrNameLst>
                                      </p:cBhvr>
                                      <p:to>
                                        <p:strVal val="hidden"/>
                                      </p:to>
                                    </p:set>
                                  </p:childTnLst>
                                </p:cTn>
                              </p:par>
                            </p:childTnLst>
                          </p:cTn>
                        </p:par>
                        <p:par>
                          <p:cTn id="46" fill="hold">
                            <p:stCondLst>
                              <p:cond delay="2000"/>
                            </p:stCondLst>
                            <p:childTnLst>
                              <p:par>
                                <p:cTn id="47" presetID="1" presetClass="entr" presetSubtype="0" fill="hold" nodeType="afterEffect">
                                  <p:stCondLst>
                                    <p:cond delay="0"/>
                                  </p:stCondLst>
                                  <p:childTnLst>
                                    <p:set>
                                      <p:cBhvr>
                                        <p:cTn id="48" dur="1" fill="hold">
                                          <p:stCondLst>
                                            <p:cond delay="0"/>
                                          </p:stCondLst>
                                        </p:cTn>
                                        <p:tgtEl>
                                          <p:spTgt spid="1505296"/>
                                        </p:tgtEl>
                                        <p:attrNameLst>
                                          <p:attrName>style.visibility</p:attrName>
                                        </p:attrNameLst>
                                      </p:cBhvr>
                                      <p:to>
                                        <p:strVal val="visible"/>
                                      </p:to>
                                    </p:set>
                                  </p:childTnLst>
                                </p:cTn>
                              </p:par>
                            </p:childTnLst>
                          </p:cTn>
                        </p:par>
                        <p:par>
                          <p:cTn id="49" fill="hold">
                            <p:stCondLst>
                              <p:cond delay="2000"/>
                            </p:stCondLst>
                            <p:childTnLst>
                              <p:par>
                                <p:cTn id="50" presetID="1" presetClass="exit" presetSubtype="0" fill="hold" grpId="1" nodeType="afterEffect">
                                  <p:stCondLst>
                                    <p:cond delay="0"/>
                                  </p:stCondLst>
                                  <p:childTnLst>
                                    <p:set>
                                      <p:cBhvr>
                                        <p:cTn id="51" dur="1" fill="hold">
                                          <p:stCondLst>
                                            <p:cond delay="0"/>
                                          </p:stCondLst>
                                        </p:cTn>
                                        <p:tgtEl>
                                          <p:spTgt spid="1505289"/>
                                        </p:tgtEl>
                                        <p:attrNameLst>
                                          <p:attrName>style.visibility</p:attrName>
                                        </p:attrNameLst>
                                      </p:cBhvr>
                                      <p:to>
                                        <p:strVal val="hidden"/>
                                      </p:to>
                                    </p:set>
                                  </p:childTnLst>
                                </p:cTn>
                              </p:par>
                            </p:childTnLst>
                          </p:cTn>
                        </p:par>
                        <p:par>
                          <p:cTn id="52" fill="hold">
                            <p:stCondLst>
                              <p:cond delay="2000"/>
                            </p:stCondLst>
                            <p:childTnLst>
                              <p:par>
                                <p:cTn id="53" presetID="1" presetClass="entr" presetSubtype="0" fill="hold" nodeType="afterEffect">
                                  <p:stCondLst>
                                    <p:cond delay="0"/>
                                  </p:stCondLst>
                                  <p:childTnLst>
                                    <p:set>
                                      <p:cBhvr>
                                        <p:cTn id="54" dur="1" fill="hold">
                                          <p:stCondLst>
                                            <p:cond delay="0"/>
                                          </p:stCondLst>
                                        </p:cTn>
                                        <p:tgtEl>
                                          <p:spTgt spid="1505288">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9" fill="hold" grpId="0" nodeType="clickEffect">
                                  <p:stCondLst>
                                    <p:cond delay="0"/>
                                  </p:stCondLst>
                                  <p:childTnLst>
                                    <p:set>
                                      <p:cBhvr>
                                        <p:cTn id="58" dur="1" fill="hold">
                                          <p:stCondLst>
                                            <p:cond delay="0"/>
                                          </p:stCondLst>
                                        </p:cTn>
                                        <p:tgtEl>
                                          <p:spTgt spid="1505293"/>
                                        </p:tgtEl>
                                        <p:attrNameLst>
                                          <p:attrName>style.visibility</p:attrName>
                                        </p:attrNameLst>
                                      </p:cBhvr>
                                      <p:to>
                                        <p:strVal val="visible"/>
                                      </p:to>
                                    </p:set>
                                    <p:anim calcmode="lin" valueType="num">
                                      <p:cBhvr additive="base">
                                        <p:cTn id="59" dur="1000" fill="hold"/>
                                        <p:tgtEl>
                                          <p:spTgt spid="1505293"/>
                                        </p:tgtEl>
                                        <p:attrNameLst>
                                          <p:attrName>ppt_x</p:attrName>
                                        </p:attrNameLst>
                                      </p:cBhvr>
                                      <p:tavLst>
                                        <p:tav tm="0">
                                          <p:val>
                                            <p:strVal val="0-#ppt_w/2"/>
                                          </p:val>
                                        </p:tav>
                                        <p:tav tm="100000">
                                          <p:val>
                                            <p:strVal val="#ppt_x"/>
                                          </p:val>
                                        </p:tav>
                                      </p:tavLst>
                                    </p:anim>
                                    <p:anim calcmode="lin" valueType="num">
                                      <p:cBhvr additive="base">
                                        <p:cTn id="60" dur="1000" fill="hold"/>
                                        <p:tgtEl>
                                          <p:spTgt spid="1505293"/>
                                        </p:tgtEl>
                                        <p:attrNameLst>
                                          <p:attrName>ppt_y</p:attrName>
                                        </p:attrNameLst>
                                      </p:cBhvr>
                                      <p:tavLst>
                                        <p:tav tm="0">
                                          <p:val>
                                            <p:strVal val="0-#ppt_h/2"/>
                                          </p:val>
                                        </p:tav>
                                        <p:tav tm="100000">
                                          <p:val>
                                            <p:strVal val="#ppt_y"/>
                                          </p:val>
                                        </p:tav>
                                      </p:tavLst>
                                    </p:anim>
                                  </p:childTnLst>
                                </p:cTn>
                              </p:par>
                              <p:par>
                                <p:cTn id="61" presetID="2" presetClass="entr" presetSubtype="9" fill="hold" grpId="0" nodeType="withEffect">
                                  <p:stCondLst>
                                    <p:cond delay="0"/>
                                  </p:stCondLst>
                                  <p:childTnLst>
                                    <p:set>
                                      <p:cBhvr>
                                        <p:cTn id="62" dur="1" fill="hold">
                                          <p:stCondLst>
                                            <p:cond delay="0"/>
                                          </p:stCondLst>
                                        </p:cTn>
                                        <p:tgtEl>
                                          <p:spTgt spid="1505294"/>
                                        </p:tgtEl>
                                        <p:attrNameLst>
                                          <p:attrName>style.visibility</p:attrName>
                                        </p:attrNameLst>
                                      </p:cBhvr>
                                      <p:to>
                                        <p:strVal val="visible"/>
                                      </p:to>
                                    </p:set>
                                    <p:anim calcmode="lin" valueType="num">
                                      <p:cBhvr additive="base">
                                        <p:cTn id="63" dur="1000" fill="hold"/>
                                        <p:tgtEl>
                                          <p:spTgt spid="1505294"/>
                                        </p:tgtEl>
                                        <p:attrNameLst>
                                          <p:attrName>ppt_x</p:attrName>
                                        </p:attrNameLst>
                                      </p:cBhvr>
                                      <p:tavLst>
                                        <p:tav tm="0">
                                          <p:val>
                                            <p:strVal val="0-#ppt_w/2"/>
                                          </p:val>
                                        </p:tav>
                                        <p:tav tm="100000">
                                          <p:val>
                                            <p:strVal val="#ppt_x"/>
                                          </p:val>
                                        </p:tav>
                                      </p:tavLst>
                                    </p:anim>
                                    <p:anim calcmode="lin" valueType="num">
                                      <p:cBhvr additive="base">
                                        <p:cTn id="64" dur="1000" fill="hold"/>
                                        <p:tgtEl>
                                          <p:spTgt spid="1505294"/>
                                        </p:tgtEl>
                                        <p:attrNameLst>
                                          <p:attrName>ppt_y</p:attrName>
                                        </p:attrNameLst>
                                      </p:cBhvr>
                                      <p:tavLst>
                                        <p:tav tm="0">
                                          <p:val>
                                            <p:strVal val="0-#ppt_h/2"/>
                                          </p:val>
                                        </p:tav>
                                        <p:tav tm="100000">
                                          <p:val>
                                            <p:strVal val="#ppt_y"/>
                                          </p:val>
                                        </p:tav>
                                      </p:tavLst>
                                    </p:anim>
                                  </p:childTnLst>
                                </p:cTn>
                              </p:par>
                              <p:par>
                                <p:cTn id="65" presetID="1" presetClass="entr" presetSubtype="0" fill="hold" nodeType="withEffect">
                                  <p:stCondLst>
                                    <p:cond delay="0"/>
                                  </p:stCondLst>
                                  <p:childTnLst>
                                    <p:set>
                                      <p:cBhvr>
                                        <p:cTn id="66" dur="1" fill="hold">
                                          <p:stCondLst>
                                            <p:cond delay="0"/>
                                          </p:stCondLst>
                                        </p:cTn>
                                        <p:tgtEl>
                                          <p:spTgt spid="1505297"/>
                                        </p:tgtEl>
                                        <p:attrNameLst>
                                          <p:attrName>style.visibility</p:attrName>
                                        </p:attrNameLst>
                                      </p:cBhvr>
                                      <p:to>
                                        <p:strVal val="visible"/>
                                      </p:to>
                                    </p:set>
                                  </p:childTnLst>
                                </p:cTn>
                              </p:par>
                            </p:childTnLst>
                          </p:cTn>
                        </p:par>
                        <p:par>
                          <p:cTn id="67" fill="hold">
                            <p:stCondLst>
                              <p:cond delay="1000"/>
                            </p:stCondLst>
                            <p:childTnLst>
                              <p:par>
                                <p:cTn id="68" presetID="1" presetClass="exit" presetSubtype="0" fill="hold" grpId="1" nodeType="afterEffect">
                                  <p:stCondLst>
                                    <p:cond delay="0"/>
                                  </p:stCondLst>
                                  <p:childTnLst>
                                    <p:set>
                                      <p:cBhvr>
                                        <p:cTn id="69" dur="1" fill="hold">
                                          <p:stCondLst>
                                            <p:cond delay="0"/>
                                          </p:stCondLst>
                                        </p:cTn>
                                        <p:tgtEl>
                                          <p:spTgt spid="1505294"/>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1505293"/>
                                        </p:tgtEl>
                                        <p:attrNameLst>
                                          <p:attrName>style.visibility</p:attrName>
                                        </p:attrNameLst>
                                      </p:cBhvr>
                                      <p:to>
                                        <p:strVal val="hidden"/>
                                      </p:to>
                                    </p:set>
                                  </p:childTnLst>
                                </p:cTn>
                              </p:par>
                            </p:childTnLst>
                          </p:cTn>
                        </p:par>
                        <p:par>
                          <p:cTn id="72" fill="hold">
                            <p:stCondLst>
                              <p:cond delay="1000"/>
                            </p:stCondLst>
                            <p:childTnLst>
                              <p:par>
                                <p:cTn id="73" presetID="9" presetClass="exit" presetSubtype="0" fill="hold" grpId="0" nodeType="afterEffect">
                                  <p:stCondLst>
                                    <p:cond delay="0"/>
                                  </p:stCondLst>
                                  <p:childTnLst>
                                    <p:animEffect transition="out" filter="dissolve">
                                      <p:cBhvr>
                                        <p:cTn id="74" dur="500"/>
                                        <p:tgtEl>
                                          <p:spTgt spid="1505288">
                                            <p:txEl>
                                              <p:pRg st="0" end="0"/>
                                            </p:txEl>
                                          </p:spTgt>
                                        </p:tgtEl>
                                      </p:cBhvr>
                                    </p:animEffect>
                                    <p:set>
                                      <p:cBhvr>
                                        <p:cTn id="75" dur="1" fill="hold">
                                          <p:stCondLst>
                                            <p:cond delay="499"/>
                                          </p:stCondLst>
                                        </p:cTn>
                                        <p:tgtEl>
                                          <p:spTgt spid="1505288">
                                            <p:txEl>
                                              <p:pRg st="0" end="0"/>
                                            </p:txEl>
                                          </p:spTgt>
                                        </p:tgtEl>
                                        <p:attrNameLst>
                                          <p:attrName>style.visibility</p:attrName>
                                        </p:attrNameLst>
                                      </p:cBhvr>
                                      <p:to>
                                        <p:strVal val="hidden"/>
                                      </p:to>
                                    </p:set>
                                  </p:childTnLst>
                                </p:cTn>
                              </p:par>
                            </p:childTnLst>
                          </p:cTn>
                        </p:par>
                        <p:par>
                          <p:cTn id="76" fill="hold">
                            <p:stCondLst>
                              <p:cond delay="1500"/>
                            </p:stCondLst>
                            <p:childTnLst>
                              <p:par>
                                <p:cTn id="77" presetID="1" presetClass="entr" presetSubtype="0" fill="hold" grpId="0" nodeType="afterEffect">
                                  <p:stCondLst>
                                    <p:cond delay="0"/>
                                  </p:stCondLst>
                                  <p:childTnLst>
                                    <p:set>
                                      <p:cBhvr>
                                        <p:cTn id="78" dur="1" fill="hold">
                                          <p:stCondLst>
                                            <p:cond delay="0"/>
                                          </p:stCondLst>
                                        </p:cTn>
                                        <p:tgtEl>
                                          <p:spTgt spid="1505292">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 presetClass="entr" presetSubtype="9" fill="hold" grpId="2" nodeType="clickEffect">
                                  <p:stCondLst>
                                    <p:cond delay="0"/>
                                  </p:stCondLst>
                                  <p:childTnLst>
                                    <p:set>
                                      <p:cBhvr>
                                        <p:cTn id="82" dur="1" fill="hold">
                                          <p:stCondLst>
                                            <p:cond delay="0"/>
                                          </p:stCondLst>
                                        </p:cTn>
                                        <p:tgtEl>
                                          <p:spTgt spid="1505294"/>
                                        </p:tgtEl>
                                        <p:attrNameLst>
                                          <p:attrName>style.visibility</p:attrName>
                                        </p:attrNameLst>
                                      </p:cBhvr>
                                      <p:to>
                                        <p:strVal val="visible"/>
                                      </p:to>
                                    </p:set>
                                    <p:anim calcmode="lin" valueType="num">
                                      <p:cBhvr additive="base">
                                        <p:cTn id="83" dur="500" fill="hold"/>
                                        <p:tgtEl>
                                          <p:spTgt spid="1505294"/>
                                        </p:tgtEl>
                                        <p:attrNameLst>
                                          <p:attrName>ppt_x</p:attrName>
                                        </p:attrNameLst>
                                      </p:cBhvr>
                                      <p:tavLst>
                                        <p:tav tm="0">
                                          <p:val>
                                            <p:strVal val="0-#ppt_w/2"/>
                                          </p:val>
                                        </p:tav>
                                        <p:tav tm="100000">
                                          <p:val>
                                            <p:strVal val="#ppt_x"/>
                                          </p:val>
                                        </p:tav>
                                      </p:tavLst>
                                    </p:anim>
                                    <p:anim calcmode="lin" valueType="num">
                                      <p:cBhvr additive="base">
                                        <p:cTn id="84" dur="500" fill="hold"/>
                                        <p:tgtEl>
                                          <p:spTgt spid="1505294"/>
                                        </p:tgtEl>
                                        <p:attrNameLst>
                                          <p:attrName>ppt_y</p:attrName>
                                        </p:attrNameLst>
                                      </p:cBhvr>
                                      <p:tavLst>
                                        <p:tav tm="0">
                                          <p:val>
                                            <p:strVal val="0-#ppt_h/2"/>
                                          </p:val>
                                        </p:tav>
                                        <p:tav tm="100000">
                                          <p:val>
                                            <p:strVal val="#ppt_y"/>
                                          </p:val>
                                        </p:tav>
                                      </p:tavLst>
                                    </p:anim>
                                  </p:childTnLst>
                                </p:cTn>
                              </p:par>
                              <p:par>
                                <p:cTn id="85" presetID="2" presetClass="entr" presetSubtype="9" fill="hold" grpId="2" nodeType="withEffect">
                                  <p:stCondLst>
                                    <p:cond delay="0"/>
                                  </p:stCondLst>
                                  <p:childTnLst>
                                    <p:set>
                                      <p:cBhvr>
                                        <p:cTn id="86" dur="1" fill="hold">
                                          <p:stCondLst>
                                            <p:cond delay="0"/>
                                          </p:stCondLst>
                                        </p:cTn>
                                        <p:tgtEl>
                                          <p:spTgt spid="1505293"/>
                                        </p:tgtEl>
                                        <p:attrNameLst>
                                          <p:attrName>style.visibility</p:attrName>
                                        </p:attrNameLst>
                                      </p:cBhvr>
                                      <p:to>
                                        <p:strVal val="visible"/>
                                      </p:to>
                                    </p:set>
                                    <p:anim calcmode="lin" valueType="num">
                                      <p:cBhvr additive="base">
                                        <p:cTn id="87" dur="500" fill="hold"/>
                                        <p:tgtEl>
                                          <p:spTgt spid="1505293"/>
                                        </p:tgtEl>
                                        <p:attrNameLst>
                                          <p:attrName>ppt_x</p:attrName>
                                        </p:attrNameLst>
                                      </p:cBhvr>
                                      <p:tavLst>
                                        <p:tav tm="0">
                                          <p:val>
                                            <p:strVal val="0-#ppt_w/2"/>
                                          </p:val>
                                        </p:tav>
                                        <p:tav tm="100000">
                                          <p:val>
                                            <p:strVal val="#ppt_x"/>
                                          </p:val>
                                        </p:tav>
                                      </p:tavLst>
                                    </p:anim>
                                    <p:anim calcmode="lin" valueType="num">
                                      <p:cBhvr additive="base">
                                        <p:cTn id="88" dur="500" fill="hold"/>
                                        <p:tgtEl>
                                          <p:spTgt spid="1505293"/>
                                        </p:tgtEl>
                                        <p:attrNameLst>
                                          <p:attrName>ppt_y</p:attrName>
                                        </p:attrNameLst>
                                      </p:cBhvr>
                                      <p:tavLst>
                                        <p:tav tm="0">
                                          <p:val>
                                            <p:strVal val="0-#ppt_h/2"/>
                                          </p:val>
                                        </p:tav>
                                        <p:tav tm="100000">
                                          <p:val>
                                            <p:strVal val="#ppt_y"/>
                                          </p:val>
                                        </p:tav>
                                      </p:tavLst>
                                    </p:anim>
                                  </p:childTnLst>
                                </p:cTn>
                              </p:par>
                              <p:par>
                                <p:cTn id="89" presetID="1" presetClass="entr" presetSubtype="0" fill="hold" nodeType="withEffect">
                                  <p:stCondLst>
                                    <p:cond delay="0"/>
                                  </p:stCondLst>
                                  <p:childTnLst>
                                    <p:set>
                                      <p:cBhvr>
                                        <p:cTn id="90" dur="1" fill="hold">
                                          <p:stCondLst>
                                            <p:cond delay="0"/>
                                          </p:stCondLst>
                                        </p:cTn>
                                        <p:tgtEl>
                                          <p:spTgt spid="1505298"/>
                                        </p:tgtEl>
                                        <p:attrNameLst>
                                          <p:attrName>style.visibility</p:attrName>
                                        </p:attrNameLst>
                                      </p:cBhvr>
                                      <p:to>
                                        <p:strVal val="visible"/>
                                      </p:to>
                                    </p:set>
                                  </p:childTnLst>
                                </p:cTn>
                              </p:par>
                            </p:childTnLst>
                          </p:cTn>
                        </p:par>
                        <p:par>
                          <p:cTn id="91" fill="hold">
                            <p:stCondLst>
                              <p:cond delay="1000"/>
                            </p:stCondLst>
                            <p:childTnLst>
                              <p:par>
                                <p:cTn id="92" presetID="1" presetClass="exit" presetSubtype="0" fill="hold" grpId="1" nodeType="afterEffect">
                                  <p:stCondLst>
                                    <p:cond delay="0"/>
                                  </p:stCondLst>
                                  <p:childTnLst>
                                    <p:set>
                                      <p:cBhvr>
                                        <p:cTn id="93" dur="1" fill="hold">
                                          <p:stCondLst>
                                            <p:cond delay="0"/>
                                          </p:stCondLst>
                                        </p:cTn>
                                        <p:tgtEl>
                                          <p:spTgt spid="1505292">
                                            <p:txEl>
                                              <p:pRg st="0" end="0"/>
                                            </p:txEl>
                                          </p:spTgt>
                                        </p:tgtEl>
                                        <p:attrNameLst>
                                          <p:attrName>style.visibility</p:attrName>
                                        </p:attrNameLst>
                                      </p:cBhvr>
                                      <p:to>
                                        <p:strVal val="hidden"/>
                                      </p:to>
                                    </p:set>
                                  </p:childTnLst>
                                </p:cTn>
                              </p:par>
                              <p:par>
                                <p:cTn id="94" presetID="1" presetClass="exit" presetSubtype="0" fill="hold" grpId="3" nodeType="withEffect">
                                  <p:stCondLst>
                                    <p:cond delay="0"/>
                                  </p:stCondLst>
                                  <p:childTnLst>
                                    <p:set>
                                      <p:cBhvr>
                                        <p:cTn id="95" dur="1" fill="hold">
                                          <p:stCondLst>
                                            <p:cond delay="0"/>
                                          </p:stCondLst>
                                        </p:cTn>
                                        <p:tgtEl>
                                          <p:spTgt spid="1505294"/>
                                        </p:tgtEl>
                                        <p:attrNameLst>
                                          <p:attrName>style.visibility</p:attrName>
                                        </p:attrNameLst>
                                      </p:cBhvr>
                                      <p:to>
                                        <p:strVal val="hidden"/>
                                      </p:to>
                                    </p:set>
                                  </p:childTnLst>
                                </p:cTn>
                              </p:par>
                              <p:par>
                                <p:cTn id="96" presetID="1" presetClass="exit" presetSubtype="0" fill="hold" grpId="3" nodeType="withEffect">
                                  <p:stCondLst>
                                    <p:cond delay="0"/>
                                  </p:stCondLst>
                                  <p:childTnLst>
                                    <p:set>
                                      <p:cBhvr>
                                        <p:cTn id="97" dur="1" fill="hold">
                                          <p:stCondLst>
                                            <p:cond delay="0"/>
                                          </p:stCondLst>
                                        </p:cTn>
                                        <p:tgtEl>
                                          <p:spTgt spid="1505293"/>
                                        </p:tgtEl>
                                        <p:attrNameLst>
                                          <p:attrName>style.visibility</p:attrName>
                                        </p:attrNameLst>
                                      </p:cBhvr>
                                      <p:to>
                                        <p:strVal val="hidden"/>
                                      </p:to>
                                    </p:set>
                                  </p:childTnLst>
                                </p:cTn>
                              </p:par>
                            </p:childTnLst>
                          </p:cTn>
                        </p:par>
                        <p:par>
                          <p:cTn id="98" fill="hold">
                            <p:stCondLst>
                              <p:cond delay="1000"/>
                            </p:stCondLst>
                            <p:childTnLst>
                              <p:par>
                                <p:cTn id="99" presetID="1" presetClass="entr" presetSubtype="0" fill="hold" grpId="0" nodeType="afterEffect">
                                  <p:stCondLst>
                                    <p:cond delay="0"/>
                                  </p:stCondLst>
                                  <p:childTnLst>
                                    <p:set>
                                      <p:cBhvr>
                                        <p:cTn id="100" dur="1" fill="hold">
                                          <p:stCondLst>
                                            <p:cond delay="0"/>
                                          </p:stCondLst>
                                        </p:cTn>
                                        <p:tgtEl>
                                          <p:spTgt spid="1505290">
                                            <p:txEl>
                                              <p:pRg st="0" end="0"/>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2" presetClass="entr" presetSubtype="9" fill="hold" grpId="2" nodeType="clickEffect">
                                  <p:stCondLst>
                                    <p:cond delay="0"/>
                                  </p:stCondLst>
                                  <p:childTnLst>
                                    <p:set>
                                      <p:cBhvr>
                                        <p:cTn id="104" dur="1" fill="hold">
                                          <p:stCondLst>
                                            <p:cond delay="0"/>
                                          </p:stCondLst>
                                        </p:cTn>
                                        <p:tgtEl>
                                          <p:spTgt spid="1505289"/>
                                        </p:tgtEl>
                                        <p:attrNameLst>
                                          <p:attrName>style.visibility</p:attrName>
                                        </p:attrNameLst>
                                      </p:cBhvr>
                                      <p:to>
                                        <p:strVal val="visible"/>
                                      </p:to>
                                    </p:set>
                                    <p:anim calcmode="lin" valueType="num">
                                      <p:cBhvr additive="base">
                                        <p:cTn id="105" dur="1000" fill="hold"/>
                                        <p:tgtEl>
                                          <p:spTgt spid="1505289"/>
                                        </p:tgtEl>
                                        <p:attrNameLst>
                                          <p:attrName>ppt_x</p:attrName>
                                        </p:attrNameLst>
                                      </p:cBhvr>
                                      <p:tavLst>
                                        <p:tav tm="0">
                                          <p:val>
                                            <p:strVal val="0-#ppt_w/2"/>
                                          </p:val>
                                        </p:tav>
                                        <p:tav tm="100000">
                                          <p:val>
                                            <p:strVal val="#ppt_x"/>
                                          </p:val>
                                        </p:tav>
                                      </p:tavLst>
                                    </p:anim>
                                    <p:anim calcmode="lin" valueType="num">
                                      <p:cBhvr additive="base">
                                        <p:cTn id="106" dur="1000" fill="hold"/>
                                        <p:tgtEl>
                                          <p:spTgt spid="1505289"/>
                                        </p:tgtEl>
                                        <p:attrNameLst>
                                          <p:attrName>ppt_y</p:attrName>
                                        </p:attrNameLst>
                                      </p:cBhvr>
                                      <p:tavLst>
                                        <p:tav tm="0">
                                          <p:val>
                                            <p:strVal val="0-#ppt_h/2"/>
                                          </p:val>
                                        </p:tav>
                                        <p:tav tm="100000">
                                          <p:val>
                                            <p:strVal val="#ppt_y"/>
                                          </p:val>
                                        </p:tav>
                                      </p:tavLst>
                                    </p:anim>
                                  </p:childTnLst>
                                </p:cTn>
                              </p:par>
                            </p:childTnLst>
                          </p:cTn>
                        </p:par>
                        <p:par>
                          <p:cTn id="107" fill="hold">
                            <p:stCondLst>
                              <p:cond delay="1000"/>
                            </p:stCondLst>
                            <p:childTnLst>
                              <p:par>
                                <p:cTn id="108" presetID="1" presetClass="exit" presetSubtype="0" fill="hold" grpId="3" nodeType="afterEffect">
                                  <p:stCondLst>
                                    <p:cond delay="0"/>
                                  </p:stCondLst>
                                  <p:childTnLst>
                                    <p:set>
                                      <p:cBhvr>
                                        <p:cTn id="109" dur="1" fill="hold">
                                          <p:stCondLst>
                                            <p:cond delay="0"/>
                                          </p:stCondLst>
                                        </p:cTn>
                                        <p:tgtEl>
                                          <p:spTgt spid="1505289"/>
                                        </p:tgtEl>
                                        <p:attrNameLst>
                                          <p:attrName>style.visibility</p:attrName>
                                        </p:attrNameLst>
                                      </p:cBhvr>
                                      <p:to>
                                        <p:strVal val="hidden"/>
                                      </p:to>
                                    </p:set>
                                  </p:childTnLst>
                                </p:cTn>
                              </p:par>
                            </p:childTnLst>
                          </p:cTn>
                        </p:par>
                        <p:par>
                          <p:cTn id="110" fill="hold">
                            <p:stCondLst>
                              <p:cond delay="1000"/>
                            </p:stCondLst>
                            <p:childTnLst>
                              <p:par>
                                <p:cTn id="111" presetID="1" presetClass="entr" presetSubtype="0" fill="hold" nodeType="afterEffect">
                                  <p:stCondLst>
                                    <p:cond delay="0"/>
                                  </p:stCondLst>
                                  <p:childTnLst>
                                    <p:set>
                                      <p:cBhvr>
                                        <p:cTn id="112" dur="1" fill="hold">
                                          <p:stCondLst>
                                            <p:cond delay="0"/>
                                          </p:stCondLst>
                                        </p:cTn>
                                        <p:tgtEl>
                                          <p:spTgt spid="1505300"/>
                                        </p:tgtEl>
                                        <p:attrNameLst>
                                          <p:attrName>style.visibility</p:attrName>
                                        </p:attrNameLst>
                                      </p:cBhvr>
                                      <p:to>
                                        <p:strVal val="visible"/>
                                      </p:to>
                                    </p:set>
                                  </p:childTnLst>
                                </p:cTn>
                              </p:par>
                            </p:childTnLst>
                          </p:cTn>
                        </p:par>
                        <p:par>
                          <p:cTn id="113" fill="hold">
                            <p:stCondLst>
                              <p:cond delay="1000"/>
                            </p:stCondLst>
                            <p:childTnLst>
                              <p:par>
                                <p:cTn id="114" presetID="9" presetClass="exit" presetSubtype="0" fill="hold" grpId="1" nodeType="afterEffect">
                                  <p:stCondLst>
                                    <p:cond delay="0"/>
                                  </p:stCondLst>
                                  <p:childTnLst>
                                    <p:animEffect transition="out" filter="dissolve">
                                      <p:cBhvr>
                                        <p:cTn id="115" dur="500"/>
                                        <p:tgtEl>
                                          <p:spTgt spid="1505290">
                                            <p:txEl>
                                              <p:pRg st="0" end="0"/>
                                            </p:txEl>
                                          </p:spTgt>
                                        </p:tgtEl>
                                      </p:cBhvr>
                                    </p:animEffect>
                                    <p:set>
                                      <p:cBhvr>
                                        <p:cTn id="116" dur="1" fill="hold">
                                          <p:stCondLst>
                                            <p:cond delay="499"/>
                                          </p:stCondLst>
                                        </p:cTn>
                                        <p:tgtEl>
                                          <p:spTgt spid="1505290">
                                            <p:txEl>
                                              <p:pRg st="0" end="0"/>
                                            </p:txEl>
                                          </p:spTgt>
                                        </p:tgtEl>
                                        <p:attrNameLst>
                                          <p:attrName>style.visibility</p:attrName>
                                        </p:attrNameLst>
                                      </p:cBhvr>
                                      <p:to>
                                        <p:strVal val="hidden"/>
                                      </p:to>
                                    </p:set>
                                  </p:childTnLst>
                                </p:cTn>
                              </p:par>
                            </p:childTnLst>
                          </p:cTn>
                        </p:par>
                        <p:par>
                          <p:cTn id="117" fill="hold">
                            <p:stCondLst>
                              <p:cond delay="1500"/>
                            </p:stCondLst>
                            <p:childTnLst>
                              <p:par>
                                <p:cTn id="118" presetID="1" presetClass="entr" presetSubtype="0" fill="hold" grpId="0" nodeType="afterEffect">
                                  <p:stCondLst>
                                    <p:cond delay="0"/>
                                  </p:stCondLst>
                                  <p:childTnLst>
                                    <p:set>
                                      <p:cBhvr>
                                        <p:cTn id="119" dur="1" fill="hold">
                                          <p:stCondLst>
                                            <p:cond delay="0"/>
                                          </p:stCondLst>
                                        </p:cTn>
                                        <p:tgtEl>
                                          <p:spTgt spid="15052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287" grpId="0" animBg="1"/>
      <p:bldP spid="1505287" grpId="1" animBg="1"/>
      <p:bldP spid="1505288" grpId="0" build="allAtOnce"/>
      <p:bldP spid="1505289" grpId="0" animBg="1"/>
      <p:bldP spid="1505289" grpId="1" animBg="1"/>
      <p:bldP spid="1505289" grpId="2" animBg="1"/>
      <p:bldP spid="1505289" grpId="3" animBg="1"/>
      <p:bldP spid="1505290" grpId="0" build="allAtOnce"/>
      <p:bldP spid="1505290" grpId="1" build="allAtOnce"/>
      <p:bldP spid="1505291" grpId="0" build="allAtOnce"/>
      <p:bldP spid="1505292" grpId="0" build="allAtOnce"/>
      <p:bldP spid="1505292" grpId="1" build="allAtOnce"/>
      <p:bldP spid="1505293" grpId="0" animBg="1"/>
      <p:bldP spid="1505293" grpId="1" animBg="1"/>
      <p:bldP spid="1505293" grpId="2" animBg="1"/>
      <p:bldP spid="1505293" grpId="3" animBg="1"/>
      <p:bldP spid="1505294" grpId="0" animBg="1"/>
      <p:bldP spid="1505294" grpId="1" animBg="1"/>
      <p:bldP spid="1505294" grpId="2" animBg="1"/>
      <p:bldP spid="1505294" grpId="3" animBg="1"/>
      <p:bldP spid="1505299" grpId="0" build="allAtOnce"/>
      <p:bldP spid="1505301" grpId="0" build="allAtOnce"/>
    </p:bldLst>
  </p:timing>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5050"/>
      </a:hlink>
      <a:folHlink>
        <a:srgbClr val="FF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505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38828</TotalTime>
  <Words>533</Words>
  <Application>Microsoft Office PowerPoint</Application>
  <PresentationFormat>On-screen Show (4:3)</PresentationFormat>
  <Paragraphs>63</Paragraphs>
  <Slides>5</Slides>
  <Notes>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vt:i4>
      </vt:variant>
    </vt:vector>
  </HeadingPairs>
  <TitlesOfParts>
    <vt:vector size="7" baseType="lpstr">
      <vt:lpstr>Arial</vt:lpstr>
      <vt:lpstr>Default Design</vt:lpstr>
      <vt:lpstr>Disclaimer</vt:lpstr>
      <vt:lpstr>Selecting the  Name Field   </vt:lpstr>
      <vt:lpstr>Alpha/numeric Entering</vt:lpstr>
      <vt:lpstr>Slide 4</vt:lpstr>
      <vt:lpstr>Slide 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dc:creator>
  <cp:lastModifiedBy>Judy Ritter</cp:lastModifiedBy>
  <cp:revision>706</cp:revision>
  <dcterms:created xsi:type="dcterms:W3CDTF">2003-08-15T21:55:19Z</dcterms:created>
  <dcterms:modified xsi:type="dcterms:W3CDTF">2009-12-12T02:47:02Z</dcterms:modified>
</cp:coreProperties>
</file>